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6" r:id="rId8"/>
    <p:sldId id="256" r:id="rId9"/>
    <p:sldId id="265" r:id="rId10"/>
    <p:sldId id="267" r:id="rId11"/>
    <p:sldId id="268" r:id="rId12"/>
    <p:sldId id="270" r:id="rId13"/>
    <p:sldId id="271" r:id="rId14"/>
    <p:sldId id="263" r:id="rId15"/>
    <p:sldId id="269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62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5" d="100"/>
          <a:sy n="35" d="100"/>
        </p:scale>
        <p:origin x="-2052" y="-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bookmirs.ru/media/Pic/73cb3787-59eb-11e2-b496-00e0813289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52"/>
            <a:ext cx="4714908" cy="65596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cs10300.userapi.com/v10300941/23/fMttXj-y2w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5600700" cy="57531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i015.radikal.ru/1203/ae/b8b27172fec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14290"/>
            <a:ext cx="5238743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s://ds02.infourok.ru/uploads/ex/050a/0007a629-ec17ae25/2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7358114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lnkc.lt/eknygos/eka/costume/c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500042"/>
            <a:ext cx="2705100" cy="5867401"/>
          </a:xfrm>
          <a:prstGeom prst="rect">
            <a:avLst/>
          </a:prstGeom>
          <a:noFill/>
        </p:spPr>
      </p:pic>
      <p:pic>
        <p:nvPicPr>
          <p:cNvPr id="27652" name="Picture 4" descr="http://restinworld.ru/nuke/objects/countries_stories/Q/qel7iy21168w3jl96v8wk8wjxd5rjg94/image/litva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85794"/>
            <a:ext cx="3000418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restinworld.ru/nuke/objects/countries_stories/Q/qel7iy21168w3jl96v8wk8wjxd5rjg94/image/litva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85794"/>
            <a:ext cx="3000418" cy="4786346"/>
          </a:xfrm>
          <a:prstGeom prst="rect">
            <a:avLst/>
          </a:prstGeom>
          <a:noFill/>
        </p:spPr>
      </p:pic>
      <p:pic>
        <p:nvPicPr>
          <p:cNvPr id="4" name="Picture 2" descr="Картинки по запросу мальчик- золотой хохолок и девочка золотая кос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000108"/>
            <a:ext cx="3267098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Картинки по запросу мальчик- золотой хохолок и девочка золотая ко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433414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media.vashdosug.ru/media/106468/560x292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7385026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st.depositphotos.com/2298155/2559/i/950/depositphotos_25591797-One-week-old-newborn-bab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928670"/>
            <a:ext cx="7705138" cy="51292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on-desktop.com/wps/People___Children_A_child_in_a_cardboard_box_097898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7751530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gnti.ru/imgdump/4522-gnti-XpZoPqfUeg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3643338" cy="4000528"/>
          </a:xfrm>
          <a:prstGeom prst="rect">
            <a:avLst/>
          </a:prstGeom>
          <a:noFill/>
        </p:spPr>
      </p:pic>
      <p:pic>
        <p:nvPicPr>
          <p:cNvPr id="31750" name="Picture 6" descr="http://s51.radikal.ru/i131/1312/40/f9de07d525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571744"/>
            <a:ext cx="3186231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s019.radikal.ru/i631/1203/ee/b2518501b7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428604"/>
            <a:ext cx="6476992" cy="6042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/>
              <a:t>Вспоминаем то, что знаем…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.«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Иван-крестьянкин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сын и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Чудо-юдо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«Конёк- Горбунок»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«Сказка о рыбаке и рыбке»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«Мороз Иванович»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«Серебряное Копытце» 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4.bp.blogspot.com/-48pgG71GfCU/TsFjA4EufoI/AAAAAAAAAIU/tOsFA4EdsLE/s1600/ko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00042"/>
            <a:ext cx="8143932" cy="61079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artfiles.alphacoders.com/770/770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8001055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http://vremyabusin.ru/image/cache/data/!2015.02.11/1/IMGP6550-650x650h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5"/>
            <a:ext cx="8358246" cy="6356401"/>
          </a:xfrm>
          <a:prstGeom prst="rect">
            <a:avLst/>
          </a:prstGeom>
          <a:noFill/>
        </p:spPr>
      </p:pic>
      <p:pic>
        <p:nvPicPr>
          <p:cNvPr id="5" name="Picture 2" descr="http://g02.a.alicdn.com/kf/HTB1ln7LHVXXXXXNXVXXq6xXFXXXZ/wholesale-top-fasion-punk-ghost-head-skull-style-shisha-font-b-glass-b-font-hookah-wat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3" y="357166"/>
            <a:ext cx="1042609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"Мальчик Золотой Хохолок и девочка Золотая коса"</a:t>
            </a:r>
            <a:endParaRPr lang="ru-RU" b="1" dirty="0"/>
          </a:p>
        </p:txBody>
      </p:sp>
      <p:pic>
        <p:nvPicPr>
          <p:cNvPr id="19458" name="Picture 2" descr="Картинки по запросу мальчик- золотой хохолок и девочка золотая ко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3" y="428604"/>
            <a:ext cx="7319895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Четверг 05.10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1.Чтение   с.66-с.72 до 5 главы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ages.myshared.ru/6/671748/slide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875"/>
            <a:ext cx="2786082" cy="3163855"/>
          </a:xfrm>
          <a:prstGeom prst="rect">
            <a:avLst/>
          </a:prstGeom>
          <a:noFill/>
        </p:spPr>
      </p:pic>
      <p:pic>
        <p:nvPicPr>
          <p:cNvPr id="15364" name="Picture 4" descr="https://gymnasiumlib.files.wordpress.com/2014/04/bazhov-pavel-petrovich-biografiya2.gif"/>
          <p:cNvPicPr>
            <a:picLocks noChangeAspect="1" noChangeArrowheads="1"/>
          </p:cNvPicPr>
          <p:nvPr/>
        </p:nvPicPr>
        <p:blipFill>
          <a:blip r:embed="rId3"/>
          <a:srcRect l="15000" t="2500" r="11874" b="17499"/>
          <a:stretch>
            <a:fillRect/>
          </a:stretch>
        </p:blipFill>
        <p:spPr bwMode="auto">
          <a:xfrm>
            <a:off x="3071802" y="357166"/>
            <a:ext cx="2357454" cy="3214710"/>
          </a:xfrm>
          <a:prstGeom prst="rect">
            <a:avLst/>
          </a:prstGeom>
          <a:noFill/>
        </p:spPr>
      </p:pic>
      <p:pic>
        <p:nvPicPr>
          <p:cNvPr id="15366" name="Picture 6" descr="https://pbs.twimg.com/media/Cyqe1BZXcAE_Ko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357166"/>
            <a:ext cx="2714644" cy="3071834"/>
          </a:xfrm>
          <a:prstGeom prst="rect">
            <a:avLst/>
          </a:prstGeom>
          <a:noFill/>
        </p:spPr>
      </p:pic>
      <p:pic>
        <p:nvPicPr>
          <p:cNvPr id="15368" name="Picture 8" descr="http://russkiymir.ru/upload/medialibrary/a21/a210a3650fa4775c3591abd7d91abf6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285728"/>
            <a:ext cx="2685043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Сказки народов </a:t>
            </a:r>
            <a:r>
              <a:rPr lang="ru-RU" dirty="0" err="1" smtClean="0">
                <a:solidFill>
                  <a:srgbClr val="C00000"/>
                </a:solidFill>
              </a:rPr>
              <a:t>прибалтики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7410" name="Picture 2" descr="http://www.libex.ru/img/x/11/1d/9c7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857232"/>
            <a:ext cx="4500594" cy="5795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 descr="http://www.rusecounion.ru/sites/default/files/inline/images/84780_morya-rossii-na-karte_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52"/>
            <a:ext cx="8643966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s.f.kz/prod/127/126154_5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-1"/>
            <a:ext cx="4572032" cy="6366121"/>
          </a:xfrm>
          <a:prstGeom prst="rect">
            <a:avLst/>
          </a:prstGeom>
          <a:noFill/>
        </p:spPr>
      </p:pic>
      <p:pic>
        <p:nvPicPr>
          <p:cNvPr id="5" name="Picture 4" descr="C:\Users\Полина Ивановна\Desktop\литер.чт\Document_0.t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643182"/>
            <a:ext cx="3571900" cy="35195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Это сказка?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СКАЗОЧНЫЕ ПРИМЕТЫ: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5702" y="2652544"/>
            <a:ext cx="811673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Наличие волшебных героев, предметов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9562" y="3237319"/>
            <a:ext cx="42891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Троекратный повтор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5890" y="3853328"/>
            <a:ext cx="43070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4.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Волшебные события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9562" y="4477319"/>
            <a:ext cx="53657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5.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Особые слова, выражения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5890" y="2109927"/>
            <a:ext cx="36788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Сказочный зачин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334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s://ds02.infourok.ru/uploads/ex/050a/0007a629-ec17ae25/2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7358114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00B050"/>
      </a:dk1>
      <a:lt1>
        <a:srgbClr val="00B050"/>
      </a:lt1>
      <a:dk2>
        <a:srgbClr val="00B050"/>
      </a:dk2>
      <a:lt2>
        <a:srgbClr val="00B050"/>
      </a:lt2>
      <a:accent1>
        <a:srgbClr val="00B050"/>
      </a:accent1>
      <a:accent2>
        <a:srgbClr val="00B050"/>
      </a:accent2>
      <a:accent3>
        <a:srgbClr val="00B050"/>
      </a:accent3>
      <a:accent4>
        <a:srgbClr val="00B050"/>
      </a:accent4>
      <a:accent5>
        <a:srgbClr val="00B050"/>
      </a:accent5>
      <a:accent6>
        <a:srgbClr val="00B050"/>
      </a:accent6>
      <a:hlink>
        <a:srgbClr val="00B050"/>
      </a:hlink>
      <a:folHlink>
        <a:srgbClr val="00B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90</Words>
  <Application>Microsoft Office PowerPoint</Application>
  <PresentationFormat>Экран (4:3)</PresentationFormat>
  <Paragraphs>17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Вспоминаем то, что знаем…</vt:lpstr>
      <vt:lpstr>Слайд 3</vt:lpstr>
      <vt:lpstr>Сказки народов прибалтики</vt:lpstr>
      <vt:lpstr>Слайд 5</vt:lpstr>
      <vt:lpstr>Слайд 6</vt:lpstr>
      <vt:lpstr>Это сказка?</vt:lpstr>
      <vt:lpstr>СКАЗОЧНЫЕ ПРИМЕТЫ: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Четверг 05.10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 ПРИМЕТЫ:</dc:title>
  <dc:creator>Полина Ивановна</dc:creator>
  <cp:lastModifiedBy>user</cp:lastModifiedBy>
  <cp:revision>12</cp:revision>
  <dcterms:created xsi:type="dcterms:W3CDTF">2012-10-02T13:17:28Z</dcterms:created>
  <dcterms:modified xsi:type="dcterms:W3CDTF">2017-10-08T14:05:01Z</dcterms:modified>
</cp:coreProperties>
</file>