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Русские богатыри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Проект выполнил Самойлов Давид 4 «Б» класс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Москва, 2017г.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главных русских богатырей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Откуда пошли богатыри?</a:t>
            </a:r>
          </a:p>
          <a:p>
            <a:r>
              <a:rPr lang="ru-RU" dirty="0" smtClean="0"/>
              <a:t>Впервые русские былины были записаны известным ученым 19века Н.П. Рыбниковым и А.Ф. </a:t>
            </a:r>
            <a:r>
              <a:rPr lang="ru-RU" dirty="0" smtClean="0"/>
              <a:t>Гильфердингом</a:t>
            </a:r>
            <a:r>
              <a:rPr lang="ru-RU" dirty="0" smtClean="0"/>
              <a:t>. А до этого сказания передавались устно – от дедов к внукам. </a:t>
            </a:r>
          </a:p>
          <a:p>
            <a:r>
              <a:rPr lang="ru-RU" dirty="0" smtClean="0"/>
              <a:t>Современная </a:t>
            </a:r>
            <a:r>
              <a:rPr lang="ru-RU" dirty="0" smtClean="0"/>
              <a:t>наука о богатырях делит их на две группы: старшие и младшие.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1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Святогор. Богатырь - гора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42" y="1600200"/>
            <a:ext cx="3149315" cy="4525963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Ужасный великан, Старший богатырь величиною с гору, которого даже земля не держит, лежит на горе в бездействии. Былины рассказывают о его встрече с тягой земной и смерти в волшебной могиле.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8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Микула </a:t>
            </a:r>
            <a:r>
              <a:rPr lang="ru-RU" dirty="0" smtClean="0"/>
              <a:t>Селянинович</a:t>
            </a:r>
            <a:r>
              <a:rPr lang="ru-RU" dirty="0" smtClean="0"/>
              <a:t>. Богатырь- плуг.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02" y="1600200"/>
            <a:ext cx="3564195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Микула берет даже не силой, а выносливостью. Он- первый представитель земледельческого быта, могучий крестьянин – пахарь.</a:t>
            </a:r>
          </a:p>
          <a:p>
            <a:r>
              <a:rPr lang="ru-RU" dirty="0" smtClean="0"/>
              <a:t>Представляет идею оседлой земледельческой жизни, в которую он вкладывает свою огромную силу.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Илья Муромец. Богатырь и человек.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93" y="1600200"/>
            <a:ext cx="2857014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Главный защитник русской земли</a:t>
            </a:r>
          </a:p>
          <a:p>
            <a:r>
              <a:rPr lang="ru-RU" dirty="0" smtClean="0"/>
              <a:t>Получает силу от Святогора, отправляется в Киев, захватывает в плен Соловья Разбойника, освобождает Чернигов от татар</a:t>
            </a:r>
          </a:p>
          <a:p>
            <a:r>
              <a:rPr lang="ru-RU" dirty="0" smtClean="0"/>
              <a:t>В конце жизни стал святым угодником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75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4. Добрыня Никитич. Богатырь – львиное сердце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22" y="1600200"/>
            <a:ext cx="3356755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Его имя олицетворяет суть «мягкосердия богатырского,  мухи не обидит, он защитник вдов и сирот, несчастных жен»</a:t>
            </a:r>
          </a:p>
          <a:p>
            <a:r>
              <a:rPr lang="ru-RU" dirty="0" smtClean="0"/>
              <a:t>Артист в душе, мастер петь и играть на гуслях</a:t>
            </a:r>
          </a:p>
          <a:p>
            <a:r>
              <a:rPr lang="ru-RU" dirty="0" smtClean="0"/>
              <a:t>Княжич богач, с высшим образованием, стрелец и боец отличный</a:t>
            </a:r>
          </a:p>
          <a:p>
            <a:r>
              <a:rPr lang="ru-RU" dirty="0" smtClean="0"/>
              <a:t>Знает все тонкости этикета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0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Алёша Попович. Богатырь - Робин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9079"/>
            <a:ext cx="4038600" cy="450820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бою он вёрток, хитёр, дерзок, но, в конце концов Алёша оказывается бабьим пересмешником, злостным наветчиком женской чести и неудачливым ловеласом.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347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6.Михаил </a:t>
            </a:r>
            <a:r>
              <a:rPr lang="ru-RU" dirty="0" smtClean="0"/>
              <a:t>Потык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00918"/>
            <a:ext cx="4038600" cy="412452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Представитель земской служилой силы, он –непосед, возможно его имя изначально звучало как Поток – «бродячий, кочевой»</a:t>
            </a:r>
          </a:p>
          <a:p>
            <a:r>
              <a:rPr lang="ru-RU" dirty="0" smtClean="0"/>
              <a:t>Является идеалом кочевника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51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7.Чурила </a:t>
            </a:r>
            <a:r>
              <a:rPr lang="ru-RU" dirty="0" smtClean="0"/>
              <a:t>Пленкович</a:t>
            </a:r>
            <a:r>
              <a:rPr lang="ru-RU" dirty="0" smtClean="0"/>
              <a:t> – Богатырь заезжий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89" y="1600200"/>
            <a:ext cx="3507621" cy="452596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Имя в переводе Кирилл сын Плёнка, Френка, то есть итальянского </a:t>
            </a:r>
            <a:r>
              <a:rPr lang="ru-RU" dirty="0" smtClean="0"/>
              <a:t>сурожского</a:t>
            </a:r>
            <a:r>
              <a:rPr lang="ru-RU" dirty="0" smtClean="0"/>
              <a:t> купца.</a:t>
            </a:r>
          </a:p>
          <a:p>
            <a:r>
              <a:rPr lang="ru-RU" dirty="0" smtClean="0"/>
              <a:t>Чурила</a:t>
            </a:r>
            <a:r>
              <a:rPr lang="ru-RU" dirty="0" smtClean="0"/>
              <a:t>- олицетворение молодости, дерзости и богатства.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43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332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Русские богатыри</vt:lpstr>
      <vt:lpstr>7 главных русских богатырей</vt:lpstr>
      <vt:lpstr>1. Святогор. Богатырь - гора</vt:lpstr>
      <vt:lpstr>2. Микула Селянинович. Богатырь- плуг.</vt:lpstr>
      <vt:lpstr>3. Илья Муромец. Богатырь и человек.</vt:lpstr>
      <vt:lpstr>4. Добрыня Никитич. Богатырь – львиное сердце</vt:lpstr>
      <vt:lpstr>5. Алёша Попович. Богатырь - Робин</vt:lpstr>
      <vt:lpstr>6.Михаил Потык</vt:lpstr>
      <vt:lpstr>7.Чурила Пленкович – Богатырь заезжий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богатыри</dc:title>
  <dc:creator>admin</dc:creator>
  <cp:lastModifiedBy>admin</cp:lastModifiedBy>
  <cp:revision>9</cp:revision>
  <dcterms:created xsi:type="dcterms:W3CDTF">2017-09-18T13:39:53Z</dcterms:created>
  <dcterms:modified xsi:type="dcterms:W3CDTF">2017-09-18T18:15:07Z</dcterms:modified>
</cp:coreProperties>
</file>