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1435A-CC43-48F6-A059-DEA1ECA5E12B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4DC3-7DCC-41E6-B214-74782DF6C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1435A-CC43-48F6-A059-DEA1ECA5E12B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4DC3-7DCC-41E6-B214-74782DF6C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1435A-CC43-48F6-A059-DEA1ECA5E12B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4DC3-7DCC-41E6-B214-74782DF6C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1435A-CC43-48F6-A059-DEA1ECA5E12B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4DC3-7DCC-41E6-B214-74782DF6C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1435A-CC43-48F6-A059-DEA1ECA5E12B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4DC3-7DCC-41E6-B214-74782DF6C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1435A-CC43-48F6-A059-DEA1ECA5E12B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4DC3-7DCC-41E6-B214-74782DF6C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1435A-CC43-48F6-A059-DEA1ECA5E12B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4DC3-7DCC-41E6-B214-74782DF6C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1435A-CC43-48F6-A059-DEA1ECA5E12B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4DC3-7DCC-41E6-B214-74782DF6C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1435A-CC43-48F6-A059-DEA1ECA5E12B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4DC3-7DCC-41E6-B214-74782DF6C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1435A-CC43-48F6-A059-DEA1ECA5E12B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4DC3-7DCC-41E6-B214-74782DF6C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1435A-CC43-48F6-A059-DEA1ECA5E12B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4DC3-7DCC-41E6-B214-74782DF6C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A1435A-CC43-48F6-A059-DEA1ECA5E12B}" type="datetimeFigureOut">
              <a:rPr lang="ru-RU" smtClean="0"/>
              <a:pPr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B4DC3-7DCC-41E6-B214-74782DF6C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14488"/>
            <a:ext cx="4672018" cy="2571767"/>
          </a:xfrm>
        </p:spPr>
        <p:txBody>
          <a:bodyPr>
            <a:normAutofit/>
          </a:bodyPr>
          <a:lstStyle/>
          <a:p>
            <a:pPr algn="l"/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ЧТО НАМ</a:t>
            </a:r>
            <a:b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ОСЕНЬ</a:t>
            </a:r>
            <a:b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ПОДАРИЛА</a:t>
            </a:r>
            <a:endParaRPr lang="ru-RU" sz="5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осень3.gif"/>
          <p:cNvPicPr>
            <a:picLocks noChangeAspect="1"/>
          </p:cNvPicPr>
          <p:nvPr/>
        </p:nvPicPr>
        <p:blipFill>
          <a:blip r:embed="rId2" cstate="print"/>
          <a:srcRect l="3779" t="3125" r="7409" b="5208"/>
          <a:stretch>
            <a:fillRect/>
          </a:stretch>
        </p:blipFill>
        <p:spPr>
          <a:xfrm>
            <a:off x="5429256" y="285728"/>
            <a:ext cx="3357586" cy="6286544"/>
          </a:xfrm>
          <a:prstGeom prst="rect">
            <a:avLst/>
          </a:prstGeom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67544" y="5805264"/>
            <a:ext cx="5256584" cy="792088"/>
          </a:xfrm>
        </p:spPr>
        <p:txBody>
          <a:bodyPr>
            <a:normAutofit/>
          </a:bodyPr>
          <a:lstStyle/>
          <a:p>
            <a:r>
              <a:rPr lang="ru-RU" sz="200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 </a:t>
            </a:r>
            <a:r>
              <a:rPr lang="ru-RU" sz="200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Манойло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А.А.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орзина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571480"/>
            <a:ext cx="6618665" cy="55108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вощи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1071546"/>
            <a:ext cx="7840755" cy="4286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орзина с грибами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6" y="714356"/>
            <a:ext cx="6408686" cy="48577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люква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1000108"/>
            <a:ext cx="4405330" cy="4405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цветы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46603" y="254396"/>
            <a:ext cx="5650794" cy="63492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истья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571480"/>
            <a:ext cx="6464041" cy="53974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ет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80" y="357166"/>
            <a:ext cx="6000792" cy="6000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8</Words>
  <Application>Microsoft Office PowerPoint</Application>
  <PresentationFormat>Экран (4:3)</PresentationFormat>
  <Paragraphs>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ЧТО НАМ ОСЕНЬ ПОДАРИЛА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НАМ ОСЕНЬ ПОДАРИЛА</dc:title>
  <dc:creator>Nastya</dc:creator>
  <cp:lastModifiedBy>user</cp:lastModifiedBy>
  <cp:revision>11</cp:revision>
  <dcterms:created xsi:type="dcterms:W3CDTF">2012-10-23T05:56:21Z</dcterms:created>
  <dcterms:modified xsi:type="dcterms:W3CDTF">2017-10-08T06:12:57Z</dcterms:modified>
</cp:coreProperties>
</file>