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902" y="-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05844-377D-4E66-B3D6-A07F61BB9638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975BE-F834-4A1F-BB9B-2B5FC57908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z\Desktop\IMG_20170131_1025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966575" y="-10585450"/>
            <a:ext cx="31089600" cy="2331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</cp:revision>
  <dcterms:created xsi:type="dcterms:W3CDTF">2017-10-08T06:08:42Z</dcterms:created>
  <dcterms:modified xsi:type="dcterms:W3CDTF">2017-10-08T06:09:16Z</dcterms:modified>
</cp:coreProperties>
</file>