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8"/>
  </p:notesMasterIdLst>
  <p:sldIdLst>
    <p:sldId id="271" r:id="rId2"/>
    <p:sldId id="256" r:id="rId3"/>
    <p:sldId id="270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870" autoAdjust="0"/>
  </p:normalViewPr>
  <p:slideViewPr>
    <p:cSldViewPr>
      <p:cViewPr varScale="1">
        <p:scale>
          <a:sx n="69" d="100"/>
          <a:sy n="69" d="100"/>
        </p:scale>
        <p:origin x="-11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5C0A3-56B1-4728-89FE-E2678B0DC92F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12CB2D-C377-4FCB-BA57-088369C089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161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72C98D1-C338-40EE-A148-A71915AAA581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A1C1493-A209-4463-A0AF-0ACC1035F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2C98D1-C338-40EE-A148-A71915AAA581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1C1493-A209-4463-A0AF-0ACC1035F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2C98D1-C338-40EE-A148-A71915AAA581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1C1493-A209-4463-A0AF-0ACC1035F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2C98D1-C338-40EE-A148-A71915AAA581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1C1493-A209-4463-A0AF-0ACC1035F1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2C98D1-C338-40EE-A148-A71915AAA581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1C1493-A209-4463-A0AF-0ACC1035F1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2C98D1-C338-40EE-A148-A71915AAA581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1C1493-A209-4463-A0AF-0ACC1035F1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2C98D1-C338-40EE-A148-A71915AAA581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1C1493-A209-4463-A0AF-0ACC1035F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2C98D1-C338-40EE-A148-A71915AAA581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1C1493-A209-4463-A0AF-0ACC1035F1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2C98D1-C338-40EE-A148-A71915AAA581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1C1493-A209-4463-A0AF-0ACC1035F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72C98D1-C338-40EE-A148-A71915AAA581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1C1493-A209-4463-A0AF-0ACC1035F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72C98D1-C338-40EE-A148-A71915AAA581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A1C1493-A209-4463-A0AF-0ACC1035F1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72C98D1-C338-40EE-A148-A71915AAA581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A1C1493-A209-4463-A0AF-0ACC1035F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>
              <a:latin typeface="Arial Black" pitchFamily="34" charset="0"/>
            </a:endParaRPr>
          </a:p>
          <a:p>
            <a:pPr algn="ctr">
              <a:buNone/>
            </a:pPr>
            <a:r>
              <a:rPr lang="ru-RU" b="1" dirty="0" smtClean="0">
                <a:latin typeface="Arial Black" pitchFamily="34" charset="0"/>
              </a:rPr>
              <a:t>Фоторепортаж о прохождении экологической тропы.</a:t>
            </a:r>
          </a:p>
          <a:p>
            <a:pPr algn="ctr">
              <a:buNone/>
            </a:pPr>
            <a:r>
              <a:rPr lang="ru-RU" b="1" dirty="0" smtClean="0">
                <a:latin typeface="Arial Black" pitchFamily="34" charset="0"/>
              </a:rPr>
              <a:t>Команда «Лучик» </a:t>
            </a:r>
          </a:p>
          <a:p>
            <a:pPr algn="ctr">
              <a:buNone/>
            </a:pPr>
            <a:r>
              <a:rPr lang="ru-RU" b="1" dirty="0" smtClean="0">
                <a:latin typeface="Arial Black" pitchFamily="34" charset="0"/>
              </a:rPr>
              <a:t>ГОУ СОШ №399 ВАО г. Москвы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Учителя:</a:t>
            </a:r>
          </a:p>
          <a:p>
            <a:pPr>
              <a:buFont typeface="Wingdings" pitchFamily="2" charset="2"/>
              <a:buChar char="§"/>
            </a:pPr>
            <a:r>
              <a:rPr lang="ru-RU" smtClean="0"/>
              <a:t>Сонина А.А.</a:t>
            </a: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Сушкова И.А.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СОЦИОКУЛЬТУРНАЯ ПОЗНАВАТЕЛЬНО-ЭКСКУРСИОННАЯ ИГРА</a:t>
            </a:r>
            <a:br>
              <a:rPr lang="ru-RU" sz="3200" dirty="0" smtClean="0"/>
            </a:br>
            <a:r>
              <a:rPr lang="ru-RU" sz="3200" dirty="0" smtClean="0"/>
              <a:t>«ЧУДЕН ГРАД МОСКОВ»</a:t>
            </a:r>
            <a:endParaRPr lang="ru-RU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0024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229644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Содержимое 10" descr="IMG_0019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229644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Решили мы передохнуть на лесной опушке,</a:t>
            </a:r>
            <a:b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Весело потанцевать, поиграть в игрушки!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>
            <a:noAutofit/>
          </a:bodyPr>
          <a:lstStyle/>
          <a:p>
            <a: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 тропинке вновь пошли,</a:t>
            </a:r>
            <a:b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«царскую» пасеку нашли.</a:t>
            </a:r>
            <a:b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0181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051466"/>
            <a:ext cx="6336704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Содержимое 14" descr="IMG_002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2" y="1481138"/>
            <a:ext cx="6034616" cy="4525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Кто на пасеке живёт? Собирает для нас мёд?</a:t>
            </a:r>
            <a:b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Трудолюбивая пчела, в гости нас к себе звала.</a:t>
            </a:r>
            <a:endParaRPr lang="ru-RU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0028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914" y="2256141"/>
            <a:ext cx="3965171" cy="2975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IMG_0964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127124"/>
            <a:ext cx="4038600" cy="3233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Ещё средь пасеки растёт дерево мечтаний,</a:t>
            </a:r>
            <a:b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Прикоснулись мы к нему, загадав желаний!</a:t>
            </a:r>
            <a:endParaRPr lang="ru-RU" sz="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0970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229644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IMG_0039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9745" y="1481138"/>
            <a:ext cx="3395510" cy="4525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Принесли мы для зверей хлеб, орехи, шишки.</a:t>
            </a:r>
            <a:b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животных покормили, и себя мы не забыли.</a:t>
            </a:r>
            <a:b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3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88640"/>
            <a:ext cx="7488832" cy="2088232"/>
          </a:xfrm>
        </p:spPr>
        <p:txBody>
          <a:bodyPr>
            <a:normAutofit/>
          </a:bodyPr>
          <a:lstStyle/>
          <a:p>
            <a:pPr algn="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Наш финальный снимок сделан на крыльце,</a:t>
            </a:r>
            <a:b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Вновь встретимся на празднике игрушек во дворце.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IMG_003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772816"/>
            <a:ext cx="3489852" cy="4653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КОМАНДА « ЛУЧИК» НА ПРОЩАНИЕ </a:t>
            </a:r>
          </a:p>
          <a:p>
            <a:pPr algn="ctr">
              <a:buNone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БЛАГОДАРИТ ВАС ЗА ВНИМАНИЕ!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564904"/>
            <a:ext cx="7772400" cy="1829761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Чтоб настоящим гражданином быть, 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Надо не просто Родину любить.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Надо ещё её историю знать,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Поэтому решили мы краеведами стать. </a:t>
            </a:r>
            <a:r>
              <a:rPr lang="ru-RU" sz="3200" dirty="0">
                <a:solidFill>
                  <a:srgbClr val="C00000"/>
                </a:solidFill>
              </a:rPr>
              <a:t/>
            </a:r>
            <a:br>
              <a:rPr lang="ru-RU" sz="3200" dirty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Хотим узнать каков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«Чудный град </a:t>
            </a:r>
            <a:r>
              <a:rPr lang="ru-RU" sz="3200" dirty="0" err="1" smtClean="0">
                <a:solidFill>
                  <a:srgbClr val="C00000"/>
                </a:solidFill>
              </a:rPr>
              <a:t>Москов</a:t>
            </a:r>
            <a:r>
              <a:rPr lang="ru-RU" sz="3200" dirty="0" smtClean="0">
                <a:solidFill>
                  <a:srgbClr val="C00000"/>
                </a:solidFill>
              </a:rPr>
              <a:t>?»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Первый этап нашей игры –</a:t>
            </a:r>
          </a:p>
          <a:p>
            <a:pPr algn="ctr">
              <a:buNone/>
            </a:pP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Прохождение экологической тропы.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95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2132856"/>
            <a:ext cx="5473931" cy="374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Объединились на тропе 1 «А» и 2 «Б»</a:t>
            </a:r>
            <a:b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Хотя на небе много тучек, </a:t>
            </a:r>
            <a:b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 мы на старте – мы команда «ЛУЧИК».</a:t>
            </a:r>
            <a:endParaRPr lang="ru-RU" sz="3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00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772816"/>
            <a:ext cx="6035040" cy="4031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91264" cy="1930226"/>
          </a:xfrm>
        </p:spPr>
        <p:txBody>
          <a:bodyPr>
            <a:noAutofit/>
          </a:bodyPr>
          <a:lstStyle/>
          <a:p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Сначала спели песню и встали в хоровод.</a:t>
            </a:r>
            <a:b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 хорошим настроением отправимся вперёд.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00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276872"/>
            <a:ext cx="5037513" cy="3778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36904" cy="1512168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Чтоб на вопросы отвечать, должны мы были много знать.</a:t>
            </a:r>
            <a:b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Раскрыть Измайлова секрет мы заглянули в интернет.</a:t>
            </a:r>
            <a:b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Книги дома мы читали, стихи, загадки изучали. </a:t>
            </a:r>
            <a:b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 как вести себя в природе нас обучали педагоги.</a:t>
            </a:r>
            <a:b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2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00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311" y="1690875"/>
            <a:ext cx="5831378" cy="4106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157592" cy="1287016"/>
          </a:xfrm>
        </p:spPr>
        <p:txBody>
          <a:bodyPr>
            <a:noAutofit/>
          </a:bodyPr>
          <a:lstStyle/>
          <a:p>
            <a: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Теперь вопросы не страшны,</a:t>
            </a:r>
            <a:b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Ведь подготовкой мы сильны!</a:t>
            </a:r>
            <a:endParaRPr lang="ru-RU" sz="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SC0180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1844824"/>
            <a:ext cx="6034616" cy="4525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много нового узнали, передвигаясь по тропе.</a:t>
            </a:r>
            <a:b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Нам рассказали о судьбе: птиц, животных, и реки, о мониторинге воды.</a:t>
            </a:r>
            <a:b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IMG_001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628800"/>
            <a:ext cx="6033294" cy="4525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Кто проживает на лугу, и кто плавает в пруду,</a:t>
            </a:r>
            <a:b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есть на свете огород, где аптека вся растёт.</a:t>
            </a:r>
            <a:endParaRPr lang="ru-RU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151</TotalTime>
  <Words>112</Words>
  <Application>Microsoft Office PowerPoint</Application>
  <PresentationFormat>Экран (4:3)</PresentationFormat>
  <Paragraphs>26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СОЦИОКУЛЬТУРНАЯ ПОЗНАВАТЕЛЬНО-ЭКСКУРСИОННАЯ ИГРА «ЧУДЕН ГРАД МОСКОВ»</vt:lpstr>
      <vt:lpstr>Чтоб настоящим гражданином быть,  Надо не просто Родину любить. Надо ещё её историю знать, Поэтому решили мы краеведами стать.  Хотим узнать каков «Чудный град Москов?»</vt:lpstr>
      <vt:lpstr>Презентация PowerPoint</vt:lpstr>
      <vt:lpstr>Объединились на тропе 1 «А» и 2 «Б» Хотя на небе много тучек,  Но мы на старте – мы команда «ЛУЧИК».</vt:lpstr>
      <vt:lpstr>Сначала спели песню и встали в хоровод. С хорошим настроением отправимся вперёд.</vt:lpstr>
      <vt:lpstr>Чтоб на вопросы отвечать, должны мы были много знать. Раскрыть Измайлова секрет мы заглянули в интернет. Книги дома мы читали, стихи, загадки изучали.  А как вести себя в природе нас обучали педагоги. </vt:lpstr>
      <vt:lpstr>Теперь вопросы не страшны, Ведь подготовкой мы сильны!</vt:lpstr>
      <vt:lpstr>  Как много нового узнали, передвигаясь по тропе. Нам рассказали о судьбе: птиц, животных, и реки, о мониторинге воды. </vt:lpstr>
      <vt:lpstr> Кто проживает на лугу, и кто плавает в пруду, Что есть на свете огород, где аптека вся растёт.</vt:lpstr>
      <vt:lpstr>  Решили мы передохнуть на лесной опушке, Весело потанцевать, поиграть в игрушки!</vt:lpstr>
      <vt:lpstr>По тропинке вновь пошли,  «царскую» пасеку нашли. </vt:lpstr>
      <vt:lpstr>Кто на пасеке живёт? Собирает для нас мёд? Трудолюбивая пчела, в гости нас к себе звала.</vt:lpstr>
      <vt:lpstr> Ещё средь пасеки растёт дерево мечтаний, Прикоснулись мы к нему, загадав желаний!</vt:lpstr>
      <vt:lpstr> Принесли мы для зверей хлеб, орехи, шишки. И животных покормили, и себя мы не забыли. </vt:lpstr>
      <vt:lpstr>Наш финальный снимок сделан на крыльце, Вновь встретимся на празднике игрушек во дворце.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Сонина</dc:creator>
  <cp:lastModifiedBy>skuns05</cp:lastModifiedBy>
  <cp:revision>17</cp:revision>
  <dcterms:created xsi:type="dcterms:W3CDTF">2011-10-23T15:00:33Z</dcterms:created>
  <dcterms:modified xsi:type="dcterms:W3CDTF">2017-10-08T17:06:46Z</dcterms:modified>
</cp:coreProperties>
</file>