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6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&#1048;&#1075;&#1088;&#1099;%20&#1085;&#1072;%20&#1088;&#1072;&#1079;&#1074;&#1080;&#1090;&#1080;&#1077;%20&#1084;&#1099;&#1096;&#1083;&#1077;&#1085;&#1080;&#1103;.docx" TargetMode="External"/><Relationship Id="rId3" Type="http://schemas.openxmlformats.org/officeDocument/2006/relationships/hyperlink" Target="&#1048;&#1075;&#1088;&#1099;%20&#1085;&#1072;%20&#1089;&#1095;&#1077;&#1090;.docx" TargetMode="External"/><Relationship Id="rId7" Type="http://schemas.openxmlformats.org/officeDocument/2006/relationships/hyperlink" Target="&#1048;&#1075;&#1088;&#1099;%20&#1085;&#1072;%20&#1086;&#1087;&#1088;&#1077;&#1076;&#1077;&#1083;&#1077;&#1085;&#1080;&#1077;%20&#1074;&#1077;&#1083;&#1080;&#1095;&#1080;&#1085;&#1099;.docx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&#1044;&#1048;%20&#1095;&#1072;&#1089;&#1090;&#1100;-&#1094;&#1077;&#1083;&#1086;&#1077;.docx" TargetMode="External"/><Relationship Id="rId5" Type="http://schemas.openxmlformats.org/officeDocument/2006/relationships/hyperlink" Target="&#1057;&#1095;&#1077;&#1090;%20&#1080;%20&#1095;&#1080;&#1089;&#1083;&#1086;.docx" TargetMode="External"/><Relationship Id="rId4" Type="http://schemas.openxmlformats.org/officeDocument/2006/relationships/hyperlink" Target="2.docx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&#1055;&#1083;&#1102;&#1089;&#1099;%20&#1080;%20&#1084;&#1080;&#1085;&#1091;&#1089;&#1099;.docx" TargetMode="External"/><Relationship Id="rId3" Type="http://schemas.openxmlformats.org/officeDocument/2006/relationships/hyperlink" Target="&#1048;&#1075;&#1088;&#1099;%20&#1085;&#1072;%20&#1086;&#1088;&#1080;&#1077;&#1085;&#1090;&#1080;&#1088;&#1086;&#1074;&#1082;&#1091;%20&#1074;%20&#1087;&#1088;&#1086;&#1089;&#1090;&#1088;&#1072;&#1085;&#1089;&#1090;&#1074;&#1077;%20&#1080;%20&#1074;&#1088;&#1077;&#1084;&#1077;&#1085;&#1080;.docx" TargetMode="External"/><Relationship Id="rId7" Type="http://schemas.openxmlformats.org/officeDocument/2006/relationships/hyperlink" Target="&#1057;&#1082;&#1072;&#1079;&#1082;&#1072;%20&#1086;&#1073;%20&#1086;&#1090;&#1088;&#1077;&#1079;&#1082;&#1077;.docx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&#1055;&#1091;&#1090;&#1077;&#1096;&#1077;&#1089;&#1090;&#1074;&#1080;&#1077;%20&#1087;&#1086;%20&#1089;&#1090;&#1088;&#1072;&#1085;&#1077;%20&#1075;&#1077;&#1086;&#1084;&#1077;&#1090;&#1088;&#1080;&#1080;.docx" TargetMode="External"/><Relationship Id="rId11" Type="http://schemas.openxmlformats.org/officeDocument/2006/relationships/hyperlink" Target="&#1055;&#1088;&#1080;&#1082;&#1083;&#1102;&#1095;&#1077;&#1085;&#1080;&#1103;%20&#1090;&#1086;&#1095;&#1082;&#1080;.docx" TargetMode="External"/><Relationship Id="rId5" Type="http://schemas.openxmlformats.org/officeDocument/2006/relationships/hyperlink" Target="&#1084;&#1072;&#1090;&#1077;&#1084;&#1072;&#1090;&#1080;&#1095;&#1077;&#1089;&#1082;&#1080;&#1077;%20&#1089;&#1082;&#1072;&#1079;&#1082;&#1080;.docx" TargetMode="External"/><Relationship Id="rId10" Type="http://schemas.openxmlformats.org/officeDocument/2006/relationships/hyperlink" Target="&#1050;&#1072;&#1082;%20&#1088;&#1086;&#1076;&#1080;&#1083;&#1072;&#1089;&#1100;%20&#1083;&#1080;&#1085;&#1080;&#1103;.docx" TargetMode="External"/><Relationship Id="rId4" Type="http://schemas.openxmlformats.org/officeDocument/2006/relationships/hyperlink" Target="&#1052;&#1072;&#1090;&#1077;&#1084;&#1072;&#1090;&#1080;&#1095;&#1077;&#1089;&#1082;&#1072;&#1103;%20&#1089;&#1082;&#1072;&#1079;&#1082;&#1072;.docx" TargetMode="External"/><Relationship Id="rId9" Type="http://schemas.openxmlformats.org/officeDocument/2006/relationships/hyperlink" Target="&#1054;%20&#1090;&#1088;&#1077;&#1091;&#1075;&#1086;&#1083;&#1100;&#1085;&#1080;&#1082;&#1077;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ages.myshared.ru/5/493082/slide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3.infourok.ru/uploads/ex/0bb4/00053bd3-f8a5505f/img17.jpg"/>
          <p:cNvPicPr>
            <a:picLocks noChangeAspect="1" noChangeArrowheads="1"/>
          </p:cNvPicPr>
          <p:nvPr/>
        </p:nvPicPr>
        <p:blipFill>
          <a:blip r:embed="rId2" cstate="print">
            <a:lum bright="52000" contrast="-34000"/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968552"/>
          </a:xfrm>
        </p:spPr>
        <p:txBody>
          <a:bodyPr/>
          <a:lstStyle/>
          <a:p>
            <a:endParaRPr lang="ru-RU" dirty="0" smtClean="0">
              <a:hlinkClick r:id="rId3" action="ppaction://hlinkfile"/>
            </a:endParaRPr>
          </a:p>
          <a:p>
            <a:r>
              <a:rPr lang="ru-RU" b="1" dirty="0" smtClean="0">
                <a:hlinkClick r:id="rId3" action="ppaction://hlinkfile"/>
              </a:rPr>
              <a:t>Игры на счет </a:t>
            </a:r>
            <a:endParaRPr lang="ru-RU" b="1" dirty="0" smtClean="0"/>
          </a:p>
          <a:p>
            <a:r>
              <a:rPr lang="ru-RU" b="1" dirty="0" smtClean="0">
                <a:hlinkClick r:id="rId4" action="ppaction://hlinkfile"/>
              </a:rPr>
              <a:t>Игры на сравнение предметов</a:t>
            </a:r>
            <a:endParaRPr lang="ru-RU" b="1" dirty="0" smtClean="0"/>
          </a:p>
          <a:p>
            <a:r>
              <a:rPr lang="ru-RU" b="1" dirty="0" smtClean="0">
                <a:hlinkClick r:id="rId5" action="ppaction://hlinkfile"/>
              </a:rPr>
              <a:t>Игры на число</a:t>
            </a:r>
            <a:endParaRPr lang="ru-RU" b="1" dirty="0" smtClean="0"/>
          </a:p>
          <a:p>
            <a:r>
              <a:rPr lang="ru-RU" b="1" dirty="0" smtClean="0">
                <a:hlinkClick r:id="rId6" action="ppaction://hlinkfile"/>
              </a:rPr>
              <a:t>Игры на формирования понятия «часть -целое»</a:t>
            </a:r>
            <a:endParaRPr lang="ru-RU" b="1" dirty="0" smtClean="0"/>
          </a:p>
          <a:p>
            <a:r>
              <a:rPr lang="ru-RU" b="1" dirty="0" smtClean="0">
                <a:hlinkClick r:id="rId7" action="ppaction://hlinkfile"/>
              </a:rPr>
              <a:t>Игры на определение </a:t>
            </a:r>
            <a:r>
              <a:rPr lang="ru-RU" b="1" dirty="0" smtClean="0">
                <a:hlinkClick r:id="rId7" action="ppaction://hlinkfile"/>
              </a:rPr>
              <a:t>величины</a:t>
            </a:r>
            <a:endParaRPr lang="ru-RU" b="1" dirty="0" smtClean="0"/>
          </a:p>
          <a:p>
            <a:r>
              <a:rPr lang="ru-RU" b="1" dirty="0" smtClean="0">
                <a:hlinkClick r:id="rId8" action="ppaction://hlinkfile"/>
              </a:rPr>
              <a:t>Игры на развитие мышления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cd/00032d94-5fb9a05e/img5.jpg"/>
          <p:cNvPicPr>
            <a:picLocks noChangeAspect="1" noChangeArrowheads="1"/>
          </p:cNvPicPr>
          <p:nvPr/>
        </p:nvPicPr>
        <p:blipFill>
          <a:blip r:embed="rId2" cstate="print">
            <a:lum bright="48000" contrast="-3000"/>
          </a:blip>
          <a:srcRect/>
          <a:stretch>
            <a:fillRect/>
          </a:stretch>
        </p:blipFill>
        <p:spPr bwMode="auto">
          <a:xfrm>
            <a:off x="0" y="-171400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hlinkClick r:id="rId3" action="ppaction://hlinkfile"/>
              </a:rPr>
              <a:t>Игры на ориентировку в пространстве и времени </a:t>
            </a:r>
            <a:endParaRPr lang="ru-RU" b="1" dirty="0" smtClean="0"/>
          </a:p>
          <a:p>
            <a:r>
              <a:rPr lang="ru-RU" b="1" dirty="0" smtClean="0">
                <a:hlinkClick r:id="rId4" action="ppaction://hlinkfile"/>
              </a:rPr>
              <a:t>Математическая </a:t>
            </a:r>
            <a:r>
              <a:rPr lang="ru-RU" b="1" dirty="0" smtClean="0"/>
              <a:t>сказка «Цифры и числа»</a:t>
            </a:r>
          </a:p>
          <a:p>
            <a:r>
              <a:rPr lang="ru-RU" b="1" dirty="0" smtClean="0">
                <a:hlinkClick r:id="rId5" action="ppaction://hlinkfile"/>
              </a:rPr>
              <a:t>Математические сказки </a:t>
            </a:r>
            <a:endParaRPr lang="ru-RU" b="1" dirty="0" smtClean="0"/>
          </a:p>
          <a:p>
            <a:r>
              <a:rPr lang="ru-RU" b="1" dirty="0" smtClean="0">
                <a:hlinkClick r:id="rId6" action="ppaction://hlinkfile"/>
              </a:rPr>
              <a:t>Сказка «Путешествие по стране геометрии»</a:t>
            </a:r>
            <a:endParaRPr lang="ru-RU" b="1" dirty="0" smtClean="0"/>
          </a:p>
          <a:p>
            <a:r>
              <a:rPr lang="ru-RU" b="1" dirty="0" smtClean="0">
                <a:hlinkClick r:id="rId7" action="ppaction://hlinkfile"/>
              </a:rPr>
              <a:t>Сказка </a:t>
            </a:r>
            <a:r>
              <a:rPr lang="ru-RU" b="1" dirty="0" smtClean="0"/>
              <a:t>об отрезке</a:t>
            </a:r>
          </a:p>
          <a:p>
            <a:r>
              <a:rPr lang="ru-RU" b="1" dirty="0" smtClean="0">
                <a:hlinkClick r:id="rId8" action="ppaction://hlinkfile"/>
              </a:rPr>
              <a:t>Сказка «Плюсы и минусы»</a:t>
            </a:r>
            <a:endParaRPr lang="ru-RU" b="1" dirty="0" smtClean="0"/>
          </a:p>
          <a:p>
            <a:r>
              <a:rPr lang="ru-RU" b="1" dirty="0" smtClean="0">
                <a:hlinkClick r:id="rId9" action="ppaction://hlinkfile"/>
              </a:rPr>
              <a:t>Сказка </a:t>
            </a:r>
            <a:r>
              <a:rPr lang="ru-RU" b="1" dirty="0" smtClean="0"/>
              <a:t>о треугольнике</a:t>
            </a:r>
          </a:p>
          <a:p>
            <a:r>
              <a:rPr lang="ru-RU" b="1" dirty="0" smtClean="0"/>
              <a:t>Сказка </a:t>
            </a:r>
            <a:r>
              <a:rPr lang="ru-RU" b="1" dirty="0" smtClean="0">
                <a:hlinkClick r:id="rId10" action="ppaction://hlinkfile"/>
              </a:rPr>
              <a:t>«Как родилась линия»</a:t>
            </a:r>
            <a:endParaRPr lang="ru-RU" b="1" dirty="0" smtClean="0"/>
          </a:p>
          <a:p>
            <a:r>
              <a:rPr lang="ru-RU" b="1" dirty="0" smtClean="0">
                <a:hlinkClick r:id="rId11" action="ppaction://hlinkfile"/>
              </a:rPr>
              <a:t>Сказка «Приключения точки»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74</Words>
  <Application>Microsoft Office PowerPoint</Application>
  <PresentationFormat>Экран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Содержание 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Сборник игр по математике для дошкольников </dc:title>
  <cp:lastModifiedBy>Fedos</cp:lastModifiedBy>
  <cp:revision>4</cp:revision>
  <dcterms:modified xsi:type="dcterms:W3CDTF">2017-10-04T01:16:37Z</dcterms:modified>
</cp:coreProperties>
</file>