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6" r:id="rId3"/>
    <p:sldId id="257" r:id="rId4"/>
    <p:sldId id="260" r:id="rId5"/>
    <p:sldId id="262" r:id="rId6"/>
    <p:sldId id="258" r:id="rId7"/>
    <p:sldId id="259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</a:t>
            </a:r>
            <a:r>
              <a:rPr lang="ru-RU" dirty="0" smtClean="0"/>
              <a:t>резентация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800" dirty="0" smtClean="0"/>
              <a:t>к занятию по формированию </a:t>
            </a:r>
            <a:r>
              <a:rPr lang="ru-RU" sz="2800" dirty="0" err="1" smtClean="0"/>
              <a:t>лексико</a:t>
            </a:r>
            <a:r>
              <a:rPr lang="ru-RU" sz="2800" dirty="0" smtClean="0"/>
              <a:t> –грамматических категорий  и развитию речи </a:t>
            </a:r>
            <a:br>
              <a:rPr lang="ru-RU" sz="2800" dirty="0" smtClean="0"/>
            </a:br>
            <a:r>
              <a:rPr lang="ru-RU" sz="2800" dirty="0" smtClean="0"/>
              <a:t>в старшей логопедической группе на тему: </a:t>
            </a:r>
            <a:br>
              <a:rPr lang="ru-RU" sz="2800" dirty="0" smtClean="0"/>
            </a:br>
            <a:r>
              <a:rPr lang="ru-RU" sz="4000" dirty="0" smtClean="0"/>
              <a:t>«</a:t>
            </a:r>
            <a:r>
              <a:rPr lang="ru-RU" sz="4000" dirty="0" smtClean="0"/>
              <a:t> Глаголы-антонимы»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69429" y="5280847"/>
            <a:ext cx="5965370" cy="1119954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                                                        Подготовила :   Учитель- логопед  </a:t>
            </a:r>
            <a:r>
              <a:rPr lang="ru-RU" dirty="0" err="1" smtClean="0"/>
              <a:t>Копцева</a:t>
            </a:r>
            <a:r>
              <a:rPr lang="ru-RU" dirty="0" smtClean="0"/>
              <a:t> Е.Н.</a:t>
            </a:r>
          </a:p>
          <a:p>
            <a:r>
              <a:rPr lang="ru-RU" dirty="0" smtClean="0"/>
              <a:t>                         МКДОУ ЦРР д/с № 10 г. </a:t>
            </a:r>
            <a:r>
              <a:rPr lang="ru-RU" dirty="0" smtClean="0"/>
              <a:t>Россоши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546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Повернулся               -  отвернулся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1" y="2313517"/>
            <a:ext cx="4889954" cy="3259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8075" y="2319641"/>
            <a:ext cx="4588782" cy="3042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669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000" y="239486"/>
            <a:ext cx="10358743" cy="1178152"/>
          </a:xfrm>
        </p:spPr>
        <p:txBody>
          <a:bodyPr/>
          <a:lstStyle/>
          <a:p>
            <a:r>
              <a:rPr lang="ru-RU" sz="2800" dirty="0" smtClean="0"/>
              <a:t>Цели:  познакомить с глаголами, имеющими противоположное значение - антонимами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8712" y="2222288"/>
            <a:ext cx="10088774" cy="313348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Задачи:  уточнить смысл действий  с противоположным значением;</a:t>
            </a:r>
          </a:p>
          <a:p>
            <a:r>
              <a:rPr lang="ru-RU" sz="2400" dirty="0" smtClean="0"/>
              <a:t> учить правильно подбирать глаголы – антонимы;</a:t>
            </a:r>
          </a:p>
          <a:p>
            <a:r>
              <a:rPr lang="ru-RU" sz="2400" dirty="0" smtClean="0"/>
              <a:t>Учить строить фразу  по сюжетной картинке;</a:t>
            </a:r>
          </a:p>
          <a:p>
            <a:r>
              <a:rPr lang="ru-RU" sz="2400" dirty="0" smtClean="0"/>
              <a:t>Развивать чувство языка.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5022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Надевают перчатки- снимают перчатки</a:t>
            </a:r>
            <a:endParaRPr lang="ru-RU" dirty="0"/>
          </a:p>
        </p:txBody>
      </p:sp>
      <p:pic>
        <p:nvPicPr>
          <p:cNvPr id="1026" name="Picture 2" descr="https://t1.ftcdn.net/jpg/00/46/97/74/500_F_46977409_gtyayUXfwVaGvoqKqdpREo1pcRUChVC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548" y="2078736"/>
            <a:ext cx="3017089" cy="451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1.pkcdn.com/woman-taking-off-her-rubber-gloves_7949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752" y="2539584"/>
            <a:ext cx="4884849" cy="3410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7066834" y="2428205"/>
            <a:ext cx="4687911" cy="34312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487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насыпает песок – высыпает песок из ведра</a:t>
            </a:r>
            <a:endParaRPr lang="ru-RU" dirty="0"/>
          </a:p>
        </p:txBody>
      </p:sp>
      <p:pic>
        <p:nvPicPr>
          <p:cNvPr id="4100" name="Picture 4" descr="https://prv3.lori-images.net/devochka-na-plyazhe-igraet-v-peske-0000819751-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32" y="2199979"/>
            <a:ext cx="4460800" cy="3341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static.eva.ru/eva/140001-150000/143420/contest/90491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586" y="2199978"/>
            <a:ext cx="3125972" cy="416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7302321" y="2199979"/>
            <a:ext cx="3438658" cy="41679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273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Сломал велосипед- </a:t>
            </a:r>
            <a:r>
              <a:rPr lang="ru-RU" smtClean="0"/>
              <a:t>починил велосипед</a:t>
            </a:r>
            <a:endParaRPr lang="ru-RU"/>
          </a:p>
        </p:txBody>
      </p:sp>
      <p:pic>
        <p:nvPicPr>
          <p:cNvPr id="5122" name="Picture 2" descr="http://www.stihi.ru/pics/2013/06/01/553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717" y="2371355"/>
            <a:ext cx="4094960" cy="281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prv3.lori-images.net/ulybayuschiisya-malchik-chinit-velosiped-vo-dvore-0003120975-previe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928" y="2417719"/>
            <a:ext cx="3821002" cy="2862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5885109" y="2321323"/>
            <a:ext cx="4379352" cy="28624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6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Строят башню- ломают башню</a:t>
            </a:r>
            <a:endParaRPr lang="ru-RU" dirty="0"/>
          </a:p>
        </p:txBody>
      </p:sp>
      <p:pic>
        <p:nvPicPr>
          <p:cNvPr id="2050" name="Picture 2" descr="http://mypresentation.ru/documents/8e05dccdeccf102dec7183d8c508a95d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70" y="2435151"/>
            <a:ext cx="4849284" cy="363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stranakids.ru/wp-content/uploads/2012/10/kubik-na-kubik-yakov-tai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486" y="2435151"/>
            <a:ext cx="3140518" cy="399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7768486" y="2435152"/>
            <a:ext cx="3140518" cy="39921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7074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Лук сажают – лук собирают</a:t>
            </a:r>
            <a:endParaRPr lang="ru-RU" dirty="0"/>
          </a:p>
        </p:txBody>
      </p:sp>
      <p:pic>
        <p:nvPicPr>
          <p:cNvPr id="3074" name="Picture 2" descr="http://sad-limonad.com/wp-content/uploads/2015/11/Osennij-posev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215" y="2328826"/>
            <a:ext cx="3780800" cy="3285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mtdata.ru/u16/photo0DB8/20096912480-0/original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908" y="2684369"/>
            <a:ext cx="4397181" cy="2929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6277908" y="2632853"/>
            <a:ext cx="4477403" cy="29296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642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Мальчик ложится     -           встает</a:t>
            </a:r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787" y="2222500"/>
            <a:ext cx="4032875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287" y="2284412"/>
            <a:ext cx="4762500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854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Из дома вышел      -         пришел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911" y="2751138"/>
            <a:ext cx="4042490" cy="310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057" y="2822785"/>
            <a:ext cx="4498212" cy="3142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831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Цитаты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TM03457503[[fn=Цитируемая]]</Template>
  <TotalTime>196</TotalTime>
  <Words>95</Words>
  <Application>Microsoft Office PowerPoint</Application>
  <PresentationFormat>Произвольный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Цитаты</vt:lpstr>
      <vt:lpstr>Презентация  к занятию по формированию лексико –грамматических категорий  и развитию речи  в старшей логопедической группе на тему:  « Глаголы-антонимы»</vt:lpstr>
      <vt:lpstr>Цели:  познакомить с глаголами, имеющими противоположное значение - антонимами</vt:lpstr>
      <vt:lpstr>Надевают перчатки- снимают перчатки</vt:lpstr>
      <vt:lpstr> насыпает песок – высыпает песок из ведра</vt:lpstr>
      <vt:lpstr>Сломал велосипед- починил велосипед</vt:lpstr>
      <vt:lpstr>Строят башню- ломают башню</vt:lpstr>
      <vt:lpstr>Лук сажают – лук собирают</vt:lpstr>
      <vt:lpstr>Мальчик ложится     -           встает</vt:lpstr>
      <vt:lpstr>   Из дома вышел      -         пришел </vt:lpstr>
      <vt:lpstr>Повернулся               -  отвернулся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Глаголы-антонимы</dc:title>
  <dc:creator>777</dc:creator>
  <cp:lastModifiedBy>user</cp:lastModifiedBy>
  <cp:revision>20</cp:revision>
  <dcterms:created xsi:type="dcterms:W3CDTF">2016-05-18T17:38:49Z</dcterms:created>
  <dcterms:modified xsi:type="dcterms:W3CDTF">2017-10-08T16:11:55Z</dcterms:modified>
</cp:coreProperties>
</file>