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C4267-1DFA-4234-B01F-CD1C1141044A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721C-E930-40F2-A060-1E39D8C14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C4267-1DFA-4234-B01F-CD1C1141044A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721C-E930-40F2-A060-1E39D8C14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C4267-1DFA-4234-B01F-CD1C1141044A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721C-E930-40F2-A060-1E39D8C14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C4267-1DFA-4234-B01F-CD1C1141044A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721C-E930-40F2-A060-1E39D8C14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C4267-1DFA-4234-B01F-CD1C1141044A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721C-E930-40F2-A060-1E39D8C14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C4267-1DFA-4234-B01F-CD1C1141044A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721C-E930-40F2-A060-1E39D8C14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C4267-1DFA-4234-B01F-CD1C1141044A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721C-E930-40F2-A060-1E39D8C14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C4267-1DFA-4234-B01F-CD1C1141044A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721C-E930-40F2-A060-1E39D8C14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C4267-1DFA-4234-B01F-CD1C1141044A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721C-E930-40F2-A060-1E39D8C14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C4267-1DFA-4234-B01F-CD1C1141044A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721C-E930-40F2-A060-1E39D8C14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C4267-1DFA-4234-B01F-CD1C1141044A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9721C-E930-40F2-A060-1E39D8C14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C4267-1DFA-4234-B01F-CD1C1141044A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F9721C-E930-40F2-A060-1E39D8C14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00.infourok.ru/images/doc/101/119586/310/img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358246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s1.ppt4web.ru/images/95232/147794/310/img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400052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fs1.ppt4web.ru/images/95232/147794/310/img1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57166"/>
            <a:ext cx="442912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fs00.infourok.ru/images/doc/218/122/1/img1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3" y="3214686"/>
            <a:ext cx="3571899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mypresentation.ru/documents/a41e3d01cfe3f2a0f59188754f2971b9/img6.jpg"/>
          <p:cNvPicPr/>
          <p:nvPr/>
        </p:nvPicPr>
        <p:blipFill>
          <a:blip r:embed="rId5"/>
          <a:srcRect l="15713" t="24359" r="17905" b="9402"/>
          <a:stretch>
            <a:fillRect/>
          </a:stretch>
        </p:blipFill>
        <p:spPr bwMode="auto">
          <a:xfrm>
            <a:off x="5715008" y="3905250"/>
            <a:ext cx="3428992" cy="2595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fs1.ppt4web.ru/images/95232/147794/310/img21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3286124"/>
            <a:ext cx="29527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1.bp.blogspot.com/-SUBQJgJ-7Hs/UHvjiKmFiFI/AAAAAAAAJOg/g3XfzZv0xGs/s1600/%D0%A1%D0%BB%D0%B0%D0%B9%D0%B44.JPG"/>
          <p:cNvPicPr/>
          <p:nvPr/>
        </p:nvPicPr>
        <p:blipFill>
          <a:blip r:embed="rId2"/>
          <a:srcRect b="19605"/>
          <a:stretch>
            <a:fillRect/>
          </a:stretch>
        </p:blipFill>
        <p:spPr bwMode="auto">
          <a:xfrm>
            <a:off x="285720" y="214290"/>
            <a:ext cx="8643999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00.infourok.ru/images/doc/101/119586/640/img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8001055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datas/okruzhajuschij-mir/Linija-gorizonta/0012-012-Dojti-do-gorizonta-nelzj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429683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datas/okruzhajuschij-mir/Linija-gorizonta/0006-006-CHto-nazyvaetsja-gorizontom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858279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datas/okruzhajuschij-mir/Linija-gorizonta/0009-009-Kak-izmenjaetsja-linija-gorizonta-pri-podem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0"/>
            <a:ext cx="8429683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ypresentation.ru/documents/f8439444cbbcb7b43c9e488bbc933d5f/img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85728"/>
            <a:ext cx="7858179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igabaza.ru/images/42/83320/m4e8f49c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8715435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rostatiti2016.ru/articles/wp-content/uploads/2016/03/16882898-veliev-kriterii-diagnostiki-raka-prostaty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8215369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1.bp.blogspot.com/-uwcnqyIKSx4/Vbs5v7t1VwI/AAAAAAAABJs/jgJQeM14_qg/s1600/0012-001-9.-Kakie-storony-gorizonta-oboznacheny-na-skhem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8501121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4</cp:revision>
  <dcterms:created xsi:type="dcterms:W3CDTF">2016-09-14T14:20:30Z</dcterms:created>
  <dcterms:modified xsi:type="dcterms:W3CDTF">2016-12-07T15:20:45Z</dcterms:modified>
</cp:coreProperties>
</file>