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2609" y="1096097"/>
            <a:ext cx="8229600" cy="2387600"/>
          </a:xfrm>
        </p:spPr>
        <p:txBody>
          <a:bodyPr/>
          <a:lstStyle/>
          <a:p>
            <a:pPr algn="ctr"/>
            <a:r>
              <a:rPr lang="ru-RU" dirty="0" smtClean="0"/>
              <a:t>МБОУ Бутурлиновская СОШ</a:t>
            </a:r>
            <a:br>
              <a:rPr lang="ru-RU" dirty="0" smtClean="0"/>
            </a:br>
            <a:r>
              <a:rPr lang="ru-RU" dirty="0" smtClean="0"/>
              <a:t>отчёт эко-лидера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621" y="4525998"/>
            <a:ext cx="8791575" cy="165576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Обучающейся 9 «В» класса</a:t>
            </a:r>
          </a:p>
          <a:p>
            <a:pPr algn="ctr"/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Гулидовой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Ольги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92209" y="48502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4574" y="188047"/>
            <a:ext cx="2832100" cy="420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958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618518"/>
            <a:ext cx="9905999" cy="5172683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Мы живем в таком удобном мире, где практически все упаковано. Но мы не задумываемся о том, куда потом девается эта упаковка. А она как раз и составляет, в основном, весь тот мусор, который мы видим ежедневно на улицах, на природе. Именно поэтому стоит пересмотреть свои взгляды на отходы. 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И Именно этой проблеме были посвящены  эко-уроки в младших классах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6627" y="3733686"/>
            <a:ext cx="4475568" cy="2982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183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Рисунки 7 «Г» класса после, проведённого урока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418" y="2249488"/>
            <a:ext cx="4992721" cy="3541712"/>
          </a:xfrm>
        </p:spPr>
      </p:pic>
      <p:sp>
        <p:nvSpPr>
          <p:cNvPr id="6" name="TextBox 5"/>
          <p:cNvSpPr txBox="1"/>
          <p:nvPr/>
        </p:nvSpPr>
        <p:spPr>
          <a:xfrm>
            <a:off x="2372139" y="6149009"/>
            <a:ext cx="2061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Матвиенко Жанна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2348" y="2249488"/>
            <a:ext cx="4876800" cy="35417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063084" y="5964343"/>
            <a:ext cx="2135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Неретин</a:t>
            </a:r>
            <a:r>
              <a:rPr lang="ru-RU" dirty="0" smtClean="0"/>
              <a:t> Александр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9199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«Сделаем вместе»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908" y="2200532"/>
            <a:ext cx="3964450" cy="264193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2005" y="3896819"/>
            <a:ext cx="3713038" cy="247439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951411" y="1857344"/>
            <a:ext cx="68085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совместно с сотрудниками Лесной охраны Бутурлиновского лесничества в лице лесничего Кудинова О.А. и заместителя директора Бутурлиновского лесничества Елисеевой В.И. провели очистку леса от мусора.</a:t>
            </a:r>
          </a:p>
        </p:txBody>
      </p:sp>
    </p:spTree>
    <p:extLst>
      <p:ext uri="{BB962C8B-B14F-4D97-AF65-F5344CB8AC3E}">
        <p14:creationId xmlns:p14="http://schemas.microsoft.com/office/powerpoint/2010/main" val="34248519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Контур</Template>
  <TotalTime>23</TotalTime>
  <Words>126</Words>
  <Application>Microsoft Office PowerPoint</Application>
  <PresentationFormat>Широкоэкранный</PresentationFormat>
  <Paragraphs>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Calibri</vt:lpstr>
      <vt:lpstr>Times New Roman</vt:lpstr>
      <vt:lpstr>Trebuchet MS</vt:lpstr>
      <vt:lpstr>Tw Cen MT</vt:lpstr>
      <vt:lpstr>Контур</vt:lpstr>
      <vt:lpstr>МБОУ Бутурлиновская СОШ отчёт эко-лидера</vt:lpstr>
      <vt:lpstr>Презентация PowerPoint</vt:lpstr>
      <vt:lpstr>Рисунки 7 «Г» класса после, проведённого урока</vt:lpstr>
      <vt:lpstr>                  Акция «Сделаем вместе»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Бутурлиновская СОШ отчёт эко-лидера</dc:title>
  <dc:creator>Microsoft</dc:creator>
  <cp:lastModifiedBy>Microsoft</cp:lastModifiedBy>
  <cp:revision>8</cp:revision>
  <dcterms:created xsi:type="dcterms:W3CDTF">2017-05-10T11:54:31Z</dcterms:created>
  <dcterms:modified xsi:type="dcterms:W3CDTF">2017-10-08T11:43:23Z</dcterms:modified>
</cp:coreProperties>
</file>