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5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A2775-0601-4D72-89A6-8C7B3AACA5F9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5BDBF-8746-4213-A95B-8F0B4BCD62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653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77DD1-A831-4DCF-A218-A5D3B94F9AB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everin.detskymir.com/uploads/images/a/4/a/3/486/30898638c0.jpg-" TargetMode="External"/><Relationship Id="rId7" Type="http://schemas.openxmlformats.org/officeDocument/2006/relationships/hyperlink" Target="http://miranimashek.com/photo/111-0-4299-" TargetMode="External"/><Relationship Id="rId2" Type="http://schemas.openxmlformats.org/officeDocument/2006/relationships/hyperlink" Target="http://www.tsogu.ru/media/photos/2011/10_11/rebus.jpg-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appyfoto.net.ua/-" TargetMode="External"/><Relationship Id="rId5" Type="http://schemas.openxmlformats.org/officeDocument/2006/relationships/hyperlink" Target="http://s47.radikal.ru/i118/1110/51/4269b8c9460c.jpg-" TargetMode="External"/><Relationship Id="rId4" Type="http://schemas.openxmlformats.org/officeDocument/2006/relationships/hyperlink" Target="http://oxana.detskymir.com/uploads/images/2/3/4/7/2/d0390ffd80.jpg-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viki\presentasii\gotovie\igra_konkyrs_po_russkomu\detskaya_-_uchat_v_shkole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happyfoto.net.ua/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oxana.detsky-mir.com/uploads/images/2/3/4/7/2/d0390ffd80.jpg" TargetMode="External"/><Relationship Id="rId4" Type="http://schemas.openxmlformats.org/officeDocument/2006/relationships/image" Target="../media/image9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2785" y="1268760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Игра-конкурс по русскому языку 4 класс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Учитель: Халилова Л.А.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000372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1"/>
                </a:solidFill>
                <a:latin typeface="Times New Roman"/>
                <a:ea typeface="Times New Roman"/>
              </a:rPr>
              <a:t>«Занимательная грамматика»</a:t>
            </a:r>
            <a:endParaRPr lang="ru-RU" sz="5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5122" name="Picture 2" descr="H:\Documents and Settings\Aida\Рабочий стол\ТЕКСТУРЫ и фоны, клипарты\96fcfcd110f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149">
            <a:off x="7768459" y="157959"/>
            <a:ext cx="1244927" cy="1081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6672"/>
            <a:ext cx="763284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IX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 й конкурс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Сложи пословицу»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   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шишь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а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шишь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то 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лей        с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на 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дру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412776"/>
            <a:ext cx="46250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Поспешишь – людей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насмешишь.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9750" y="2420888"/>
            <a:ext cx="5326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имей сто рублей, а имей сто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друзей.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883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00"/>
                            </p:stCondLst>
                            <p:childTnLst>
                              <p:par>
                                <p:cTn id="18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100"/>
                            </p:stCondLst>
                            <p:childTnLst>
                              <p:par>
                                <p:cTn id="3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-й конкурс.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«Грамматическая арифметика»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1600201"/>
            <a:ext cx="4680520" cy="434908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Череп – п + муха =?       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Куртка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ица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=?    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Черный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+ о + слива – а = ? 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Чистый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+ о + тело –о = ?      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Сосна – на + ка = 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68144" y="1600200"/>
            <a:ext cx="2818656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черемуха</a:t>
            </a:r>
          </a:p>
          <a:p>
            <a:pPr marL="0" indent="0">
              <a:buNone/>
            </a:pPr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частушка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чернослив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чистотел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чудесный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8945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6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ислам\Pictures\2972676-cf11a343dff52a8a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63603"/>
            <a:ext cx="2138536" cy="3371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08720"/>
            <a:ext cx="2376264" cy="3186354"/>
          </a:xfrm>
        </p:spPr>
      </p:pic>
      <p:pic>
        <p:nvPicPr>
          <p:cNvPr id="13" name="Объект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250498"/>
            <a:ext cx="2160240" cy="3186354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53243"/>
            <a:ext cx="2088232" cy="3186354"/>
          </a:xfrm>
          <a:prstGeom prst="rect">
            <a:avLst/>
          </a:prstGeom>
        </p:spPr>
      </p:pic>
      <p:pic>
        <p:nvPicPr>
          <p:cNvPr id="15" name="Объект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37774"/>
            <a:ext cx="2016224" cy="31863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29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88640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1.Ильяшенко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В.А. Олимпиадные задания по русскому языку для начальной школы. – Майкоп: </a:t>
            </a:r>
            <a:r>
              <a:rPr lang="ru-RU" sz="20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Изд.МПУ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1999.</a:t>
            </a: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ru-RU" sz="20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20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://www.tsogu.ru/media/photos/2011/10_11/rebus.jpg-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ребусы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http://severin.detskymir.com/uploads/images/a/4/a/3/486/30898638c0.jpg-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ребусы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http://oxana.detskymir.com/uploads/images/2/3/4/7/2/d0390ffd80.jpg-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ребусы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http://s47.radikal.ru/i118/1110/51/4269b8c9460c.jpg-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ребусы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ru-RU" sz="20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http://happyfoto.net.ua/-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ru-RU" sz="20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miranimashek.com/photo/111-0-4299-</a:t>
            </a:r>
            <a:r>
              <a:rPr lang="ru-RU" sz="20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пятёрки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Wingdings" pitchFamily="2" charset="2"/>
              <a:buChar char="ü"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024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4740" y="692696"/>
            <a:ext cx="57336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МБОУ СОШ №3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им.М.И.Кудаева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а.Адамий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Ашканова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Мариет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Заурбечевна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3105835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Презентация опубликована на сайте –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viki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rdf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ru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844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слам\Pictures\MH90043441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83" t="-306" r="3956" b="3952"/>
          <a:stretch/>
        </p:blipFill>
        <p:spPr bwMode="auto">
          <a:xfrm>
            <a:off x="6058199" y="3780000"/>
            <a:ext cx="2700000" cy="284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47559" y="188640"/>
            <a:ext cx="576064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-й конкурс  -  «Отгадай слово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-й  команде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Корень в слове «вязать»,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Приставка в слове «замолчать»,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Суффикс в слове «сказка»,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Окончание в слове «рыба»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Завязка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й команде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Корень в слове «снежинка»,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Приставка в слове «подъезжал»,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Суффикс в слове «лесник»,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Окончание в слове «стол».</a:t>
            </a:r>
          </a:p>
          <a:p>
            <a:r>
              <a:rPr lang="ru-RU" dirty="0"/>
              <a:t>                              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527879" y="5605507"/>
            <a:ext cx="2113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Подснежник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60648"/>
            <a:ext cx="640871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-й конкурс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Анаграммы.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Переставив местами буквы образовать новые слова.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971600" y="2060848"/>
            <a:ext cx="3524200" cy="4065315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учок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лышима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гадрупо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инкаснеж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касум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кабасо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148064" y="1988840"/>
            <a:ext cx="3538736" cy="413732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чулок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малыши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подруга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снежинка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сумка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собака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5598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4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й  конкурс «Сыщики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ислам\Pictures\MH90035594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28999"/>
            <a:ext cx="3095625" cy="3095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42245" y="1480527"/>
            <a:ext cx="7355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Прослушать песню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“Учат в школе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” и найти глаголы.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detskaya_-_uchat_v_shko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0403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248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5387" y="548680"/>
            <a:ext cx="69971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–й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онкурс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«Дальше, дальше…»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444134"/>
            <a:ext cx="4641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Сколько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звуков в слове «пью»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81346" y="1490300"/>
            <a:ext cx="71510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Часть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слова, которая стоит после корня и служит для образования новых слов.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65199" y="1959223"/>
            <a:ext cx="40127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Антоним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слову «сухой».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43622" y="2200252"/>
            <a:ext cx="72400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Какое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окончание пишется в слове «дышим»?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65199" y="2088892"/>
            <a:ext cx="4118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Какого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рода слово «дочь»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65199" y="2420888"/>
            <a:ext cx="5625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Закончите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пословицу «Поспешишь -…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82858" y="2550557"/>
            <a:ext cx="6096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Как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сказать одним словом «унести ноги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48498" y="2559805"/>
            <a:ext cx="70839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 Перечислите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порядку пять дней недели, не называя их.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65199" y="3159969"/>
            <a:ext cx="4640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Сколько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звуков в слове «ёлка»?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17309" y="3160357"/>
            <a:ext cx="40494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Синоним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слова «большой»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35387" y="3426582"/>
            <a:ext cx="64711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Слова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имеющие противоположное значение.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33214" y="3657414"/>
            <a:ext cx="4429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Антоним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слову «быстрый».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541942" y="3817912"/>
            <a:ext cx="68970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Какое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окончание пишется в слове «смотрим»?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610915" y="4048744"/>
            <a:ext cx="40832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Какого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рода слово «пень»?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612162" y="4254669"/>
            <a:ext cx="5712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Продолжите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пословицу «Сделал дело -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35387" y="4474598"/>
            <a:ext cx="6214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 Как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сказать одним словом «рукой подать»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4243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4"/>
            <a:ext cx="73448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-й конкурс.  Игра  «Цепочка слов».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/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Составить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цепочку слов, чтобы 1-ая буква слова была последней предыдущего.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/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1-ой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команде – «парта»          2-ой команде  - «книга»</a:t>
            </a:r>
          </a:p>
        </p:txBody>
      </p:sp>
    </p:spTree>
    <p:extLst>
      <p:ext uri="{BB962C8B-B14F-4D97-AF65-F5344CB8AC3E}">
        <p14:creationId xmlns="" xmlns:p14="http://schemas.microsoft.com/office/powerpoint/2010/main" val="87284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79"/>
            <a:ext cx="7286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-й конкурс «Разгадываем ребусы».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i-main-pic" descr="Описание: Картинка 19 из 7159"/>
          <p:cNvPicPr>
            <a:picLocks noGrp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196" y="1268760"/>
            <a:ext cx="2598527" cy="1603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3075" name="i-main-pic" descr="Описание: Картинка 41 из 715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81765"/>
            <a:ext cx="2592288" cy="1041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i-main-pic" descr="Описание: Описание: Картинка 20 из 663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5250" b="30212"/>
          <a:stretch>
            <a:fillRect/>
          </a:stretch>
        </p:blipFill>
        <p:spPr bwMode="auto">
          <a:xfrm>
            <a:off x="1323183" y="3121726"/>
            <a:ext cx="2921526" cy="111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i-main-pic" descr="Описание: Картинка 22 из 663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652" y="3140969"/>
            <a:ext cx="3002166" cy="149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i-main-pic" descr="Описание: Описание: Картинка 43 из 663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234" t="20454" r="8372" b="29546"/>
          <a:stretch>
            <a:fillRect/>
          </a:stretch>
        </p:blipFill>
        <p:spPr bwMode="auto">
          <a:xfrm>
            <a:off x="1323183" y="4715460"/>
            <a:ext cx="2678554" cy="108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Рисунок 4" descr="Описание: Ребусы для детей с ответами / Задания">
            <a:hlinkClick r:id="rId8" tooltip="&quot;ребусы с ответами&quot;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085184"/>
            <a:ext cx="2640237" cy="154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3419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1216" y="265212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-й конкурс  -  «Путаница»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71600" y="1700808"/>
            <a:ext cx="34563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1-й команде –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УСМКЕНРОДЕ</a:t>
            </a:r>
          </a:p>
          <a:p>
            <a:pPr marL="0" indent="0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секундомер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АОСНВМТКО</a:t>
            </a:r>
          </a:p>
          <a:p>
            <a:pPr marL="0" indent="0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космонавт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88024" y="1628800"/>
            <a:ext cx="40324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команде –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БИЬЛУНИДК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будильник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ТИКРАЧПЕ</a:t>
            </a: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перчатки</a:t>
            </a:r>
          </a:p>
        </p:txBody>
      </p:sp>
      <p:pic>
        <p:nvPicPr>
          <p:cNvPr id="7171" name="Picture 3" descr="C:\Users\ислам\Pictures\MH90040426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FF4"/>
              </a:clrFrom>
              <a:clrTo>
                <a:srgbClr val="F7FFF4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25144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3615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60648"/>
            <a:ext cx="741682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-й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конкурс «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Наборщик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Из букв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ХЛЕБОЗАВОД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составить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 можно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больше слов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894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4-13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842F73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369</TotalTime>
  <Words>460</Words>
  <Application>Microsoft Office PowerPoint</Application>
  <PresentationFormat>Экран (4:3)</PresentationFormat>
  <Paragraphs>136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4-13</vt:lpstr>
      <vt:lpstr>Игра-конкурс по русскому языку 4 класс Учитель: Халилова Л.А.</vt:lpstr>
      <vt:lpstr>Слайд 2</vt:lpstr>
      <vt:lpstr>Слайд 3</vt:lpstr>
      <vt:lpstr>Слайд 4</vt:lpstr>
      <vt:lpstr>Слайд 5</vt:lpstr>
      <vt:lpstr>Слайд 6</vt:lpstr>
      <vt:lpstr>Слайд 7</vt:lpstr>
      <vt:lpstr>VII-й конкурс  -  «Путаница» </vt:lpstr>
      <vt:lpstr>Слайд 9</vt:lpstr>
      <vt:lpstr>Слайд 10</vt:lpstr>
      <vt:lpstr> X-й конкурс.  «Грамматическая арифметика» </vt:lpstr>
      <vt:lpstr>Молодцы!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Игра-конкурс по русскому языку в 4 классе</dc:title>
  <dc:creator>ислам</dc:creator>
  <cp:lastModifiedBy>adm</cp:lastModifiedBy>
  <cp:revision>30</cp:revision>
  <dcterms:created xsi:type="dcterms:W3CDTF">2012-07-31T06:47:08Z</dcterms:created>
  <dcterms:modified xsi:type="dcterms:W3CDTF">2017-10-08T16:57:23Z</dcterms:modified>
</cp:coreProperties>
</file>