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0FC89-8FDF-4F57-AE89-7D617480BA36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8FEE0-87F9-41ED-8E74-A921D5AA9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hello_html_1bafe2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1285860"/>
            <a:ext cx="635798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b="1" i="1" dirty="0" smtClean="0">
              <a:latin typeface="Georgia" pitchFamily="18" charset="0"/>
            </a:endParaRPr>
          </a:p>
          <a:p>
            <a:pPr algn="ctr"/>
            <a:r>
              <a:rPr lang="ru-RU" sz="4800" b="1" i="1" dirty="0" smtClean="0">
                <a:latin typeface="Georgia" pitchFamily="18" charset="0"/>
              </a:rPr>
              <a:t>Интерактивное обучение </a:t>
            </a:r>
          </a:p>
          <a:p>
            <a:pPr algn="ctr"/>
            <a:r>
              <a:rPr lang="ru-RU" sz="4800" b="1" i="1" dirty="0" smtClean="0">
                <a:latin typeface="Georgia" pitchFamily="18" charset="0"/>
              </a:rPr>
              <a:t>в ДОУ</a:t>
            </a:r>
          </a:p>
          <a:p>
            <a:pPr algn="ctr"/>
            <a:endParaRPr lang="ru-RU" sz="4800" b="1" i="1" dirty="0">
              <a:latin typeface="Georgia" pitchFamily="18" charset="0"/>
            </a:endParaRPr>
          </a:p>
          <a:p>
            <a:pPr algn="r"/>
            <a:r>
              <a:rPr lang="ru-RU" sz="2400" b="1" i="1" dirty="0" smtClean="0">
                <a:latin typeface="Georgia" pitchFamily="18" charset="0"/>
              </a:rPr>
              <a:t>Подготовила: воспитатель МДОУ Новоспасский детский сад №7 </a:t>
            </a:r>
            <a:r>
              <a:rPr lang="ru-RU" sz="2400" b="1" i="1" dirty="0" err="1" smtClean="0">
                <a:latin typeface="Georgia" pitchFamily="18" charset="0"/>
              </a:rPr>
              <a:t>Маракаева</a:t>
            </a:r>
            <a:r>
              <a:rPr lang="ru-RU" sz="2400" b="1" i="1" dirty="0" smtClean="0">
                <a:latin typeface="Georgia" pitchFamily="18" charset="0"/>
              </a:rPr>
              <a:t> С.Е.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дминистратор\Desktop\Презентация интерактивное обучение\abstraktnye-fony-dlya-prezentacii-volny-0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30" y="-176714"/>
            <a:ext cx="9338116" cy="703471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28596" y="214289"/>
            <a:ext cx="8715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Микрофон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— метод работы, в ходе которого дети вместе с воспитателем образуют круг и, передавая друг другу имитированный или игрушечный микрофон, высказывают свои мысли на заданную тему. Например, ребенок берет микрофон, рассказывает в нескольких предложениях о себе, и передает микрофон другому ребенку. Все высказывания детей принимаются, одобряются, однако не обсуждаются.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2532" name="Picture 4" descr="C:\Users\Администратор\Desktop\Презентация интерактивное обучение\15053124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3429000"/>
            <a:ext cx="4714876" cy="3144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дминистратор\Desktop\Презентация интерактивное обучение\BiruzaMaster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4" cy="707233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85786" y="357166"/>
            <a:ext cx="74295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Вдвоем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— метод работы, в ходе которого дети образуют рабочие пары и выполняют предложенное задание, например, по очереди описывают картину.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3556" name="Picture 4" descr="C:\Users\Администратор\Desktop\Презентация интерактивное обучение\0015-014-Formy-raboty-po-programme-1.-Rabota-v-parak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85992"/>
            <a:ext cx="5372722" cy="4024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Администратор\Desktop\Презентация интерактивное обучение\Curves-Dark-Blue-Presentation-Des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143108" y="428604"/>
            <a:ext cx="700089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Синтез мыслей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— метод работы, в ходе которого дети объединяются в малые группы, выполняя определенное задание, например, рисунок на листе бумаги. Когда одна группа нарисует, то передает рисунок в другую группу, участники которой дорабатывают выполненное задание. По завершению работы составляют общий рассказ о том, что дорисовали и почему.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4580" name="Picture 4" descr="C:\Users\Администратор\Desktop\Презентация интерактивное обучение\mini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857628"/>
            <a:ext cx="3643338" cy="2848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Администратор\Desktop\Презентация интерактивное обучение\Light-Simplistic-Business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071538" y="1477327"/>
            <a:ext cx="692948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Круг идей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— интерактивные методы обучения, когда каждый ребенок или каждая группа выполняют одно задание, например, составляют сказку по-новому, обсуждают ее, затем вносят предложения или идеи (например, как можно еще закончить сказку, чтобы Колобок остался живым; как помочь Колобку обхитрить лисичку и тому подобное).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Администратор\Desktop\Презентация интерактивное обучение\023614749_prevstill-1024x5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10287040" cy="7143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428604"/>
            <a:ext cx="807249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Georgia" pitchFamily="18" charset="0"/>
              </a:rPr>
              <a:t>Метод многоканальной деятельности</a:t>
            </a:r>
            <a:r>
              <a:rPr lang="ru-RU" sz="2000" dirty="0" smtClean="0">
                <a:latin typeface="Georgia" pitchFamily="18" charset="0"/>
              </a:rPr>
              <a:t> — метод работы с детьми, в ходе которого обязательно задействуются различные анализаторы: зрение, слух, осязание, вкус, обоняние. Например, при рассматривании картины целесообразно использовать такую последовательность: выделение объектов, изображенных на картине; представление объектов через восприятия различными анализаторами. После рассмотрения всех объектов, изображенных на картине, стоит поставить детям творческие задания: «прослушать» звуки картины через «наушники»; вести виртуальные диалоги от имени изображенных персонажей; почувствовать «аромат» цветов, изображенных на картине; «выйти за пределы изображенного»; мысленно коснуться картины, определить, какова ее поверхность (теплая, холодная), какая погода (ветреная, дождливая, солнечная, жаркая, морозная) и тому подобное. Например, при рассмотрении картины «Прогулка в лесу» стоит задать следующие вопросы: Как вы думаете, о чем говорят девочки? Рассмотрите кору деревьев, какая она? Послушайте звуки, как шелестит листва, стрекочет сорока и т.д. 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Администратор\Desktop\Презентация интерактивное обучение\abstraktnye-fony-dlya-prezentacii-volny-0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500090"/>
            <a:ext cx="10215634" cy="76957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0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Реклама</a:t>
            </a:r>
            <a:r>
              <a:rPr lang="ru-RU" sz="2400" dirty="0" smtClean="0">
                <a:latin typeface="Georgia" pitchFamily="18" charset="0"/>
              </a:rPr>
              <a:t> — метод работы, в ходе которого детям предлагается поделиться на две команды, каждая из которых выбирает любой предмет и пытается назвать все его положительные качества и функции, которые помогут привлечь к нему внимание других. 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1026" name="Picture 2" descr="C:\Users\Администратор\Desktop\image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643182"/>
            <a:ext cx="5753100" cy="3590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Презентация интерактивное обучение\kartinki--dlya-fonov-prezentaytsiy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1" y="-387519"/>
            <a:ext cx="10001320" cy="752553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Коллаж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— метод работы, в ходе которого предлагается детям поделиться на две команды и дорисовать на листе бумаги свою картину (например, фигуру неправильной формы) всеми подручными материалами и рассказать о ней 2-3 предложениями.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052" name="Picture 4" descr="C:\Users\Администратор\Desktop\315749_html_m3ef8ada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28"/>
            <a:ext cx="6628471" cy="2623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Администратор\Desktop\Презентация интерактивное обучение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599"/>
            <a:ext cx="9144000" cy="7315200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500166" y="928670"/>
            <a:ext cx="664373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Перевоплощение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— интерактивные методы обучения, когда предлагается детям поделиться на команды и представить себя на месте какого-то предмета (книги, ручки, стола, куклы и тому подобное) и презентовать себя с точки зрения выбранной роли.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kartinki--dlya-fonov-prezentaytsiy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26257"/>
            <a:ext cx="9787005" cy="73642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000238"/>
            <a:ext cx="73581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Georgia" pitchFamily="18" charset="0"/>
              </a:rPr>
              <a:t>Что представляет собой интерактивное обучение ?</a:t>
            </a:r>
          </a:p>
        </p:txBody>
      </p:sp>
    </p:spTree>
  </p:cSld>
  <p:clrMapOvr>
    <a:masterClrMapping/>
  </p:clrMapOvr>
  <p:transition spd="slow" advClick="0" advTm="4000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714356"/>
            <a:ext cx="70009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«Интерактивный</a:t>
            </a:r>
            <a:r>
              <a:rPr lang="ru-RU" sz="4000" dirty="0">
                <a:solidFill>
                  <a:srgbClr val="FF0000"/>
                </a:solidFill>
                <a:latin typeface="Georgia" pitchFamily="18" charset="0"/>
              </a:rPr>
              <a:t>» </a:t>
            </a:r>
            <a:endParaRPr lang="ru-RU" sz="4000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sz="4000" dirty="0" smtClean="0">
                <a:latin typeface="Georgia" pitchFamily="18" charset="0"/>
              </a:rPr>
              <a:t>означает </a:t>
            </a:r>
            <a:r>
              <a:rPr lang="ru-RU" sz="4000" dirty="0">
                <a:latin typeface="Georgia" pitchFamily="18" charset="0"/>
              </a:rPr>
              <a:t>способность взаимодействовать или находиться в режиме беседы, диалога с чем-либо (например, компьютером) или кем-либо (человеком). </a:t>
            </a:r>
          </a:p>
        </p:txBody>
      </p:sp>
    </p:spTree>
  </p:cSld>
  <p:clrMapOvr>
    <a:masterClrMapping/>
  </p:clrMapOvr>
  <p:transition spd="slow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commercial-background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71480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>
                <a:latin typeface="Georgia" pitchFamily="18" charset="0"/>
              </a:rPr>
              <a:t>Следовательно, </a:t>
            </a:r>
            <a:r>
              <a:rPr lang="ru-RU" sz="4400" dirty="0">
                <a:solidFill>
                  <a:srgbClr val="FF0000"/>
                </a:solidFill>
                <a:latin typeface="Georgia" pitchFamily="18" charset="0"/>
              </a:rPr>
              <a:t>интерактивное обучение </a:t>
            </a:r>
            <a:r>
              <a:rPr lang="ru-RU" sz="4400" dirty="0">
                <a:latin typeface="Georgia" pitchFamily="18" charset="0"/>
              </a:rPr>
              <a:t>— это прежде всего диалоговое обучение, в ходе которого осуществляется взаимодействие</a:t>
            </a: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 интерактивное обучение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3200" b="1" dirty="0" smtClean="0">
                <a:latin typeface="Georgia" pitchFamily="18" charset="0"/>
              </a:rPr>
              <a:t>Цели интерактивных технологий:</a:t>
            </a:r>
            <a:r>
              <a:rPr lang="ru-RU" sz="2800" dirty="0" smtClean="0">
                <a:latin typeface="Georgia" pitchFamily="18" charset="0"/>
              </a:rPr>
              <a:t/>
            </a:r>
            <a:br>
              <a:rPr lang="ru-RU" sz="28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– активизация индивидуальных умственных процессов обучающихся;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– возбуждение внутреннего диалога у обучающихся;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– обеспечение понимания информации, являющейся предметом обмена;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– индивидуализация педагогического воздействия;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– вывод обучающегося на позицию субъекта обучения;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- достижение двусторонней связи (обмена информацией) обучающего и обучающегося</a:t>
            </a:r>
            <a:r>
              <a:rPr lang="ru-RU" sz="2800" dirty="0" smtClean="0">
                <a:latin typeface="Georgia" pitchFamily="18" charset="0"/>
              </a:rPr>
              <a:t>, </a:t>
            </a:r>
            <a:br>
              <a:rPr lang="ru-RU" sz="2800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- </a:t>
            </a:r>
            <a:r>
              <a:rPr lang="ru-RU" sz="2400" dirty="0" smtClean="0">
                <a:latin typeface="Georgia" pitchFamily="18" charset="0"/>
              </a:rPr>
              <a:t>создание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Georgia" pitchFamily="18" charset="0"/>
              </a:rPr>
              <a:t>комфортных условий обучения, то есть условий, при которых ученик чувствует свою успешность, свою интеллектуальную состоятельность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дминистратор\Desktop\Презентация интерактивное обучение\Light-Simplistic-Business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5" name="Picture 3" descr="C:\Users\Администратор\Desktop\Презентация интерактивное обучение\Light-Simplistic-Business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C:\Users\Администратор\Desktop\Презентация интерактивное обучение\Light-Simplistic-Business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7" name="Picture 5" descr="C:\Users\Администратор\Desktop\Презентация интерактивное обучение\Light-Simplistic-Business-Background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428728" y="857232"/>
            <a:ext cx="68580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Georgia" pitchFamily="18" charset="0"/>
              </a:rPr>
              <a:t>Суть</a:t>
            </a:r>
            <a:r>
              <a:rPr lang="ru-RU" sz="3200" dirty="0" smtClean="0">
                <a:latin typeface="Georgia" pitchFamily="18" charset="0"/>
              </a:rPr>
              <a:t> интерактивного обучения состоит в такой организации учебного процесса, при которой практически все учащиеся оказываются вовлеченными в процесс познания, они имеют возможность понимать и рефлектировать по поводу того, что они знают и думают.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esktop\Презентация интерактивное обучение\Hands-Beautiful-main-template-for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>
                <a:latin typeface="Georgia" pitchFamily="18" charset="0"/>
              </a:rPr>
              <a:t>Интерактивный метод обучения помогает уже с </a:t>
            </a:r>
            <a:r>
              <a:rPr lang="ru-RU" sz="3100" b="1" i="1" dirty="0" smtClean="0">
                <a:latin typeface="Georgia" pitchFamily="18" charset="0"/>
              </a:rPr>
              <a:t>дошкольного возраста</a:t>
            </a:r>
            <a:r>
              <a:rPr lang="ru-RU" sz="3100" dirty="0" smtClean="0">
                <a:latin typeface="Georgia" pitchFamily="18" charset="0"/>
              </a:rPr>
              <a:t>:</a:t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- развивать мотивацию к обучению и наилучшие стороны ребёнка,</a:t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- учить детей самостоятельно добывать знания,</a:t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- развивать интерес к предмету, позволять активизировать процесс развития у воспитанников,</a:t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>- формировать коммуникативные навыки, учебно-информационных и </a:t>
            </a:r>
            <a:r>
              <a:rPr lang="ru-RU" sz="3100" dirty="0" err="1" smtClean="0">
                <a:latin typeface="Georgia" pitchFamily="18" charset="0"/>
              </a:rPr>
              <a:t>учебно</a:t>
            </a:r>
            <a:r>
              <a:rPr lang="ru-RU" sz="3100" dirty="0" smtClean="0">
                <a:latin typeface="Georgia" pitchFamily="18" charset="0"/>
              </a:rPr>
              <a:t>-                                         организационные умения.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дминистратор\Desktop\Презентация интерактивное обучение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85728"/>
            <a:ext cx="75009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Georgia" pitchFamily="18" charset="0"/>
              </a:rPr>
              <a:t>Сравнительная характеристика интерактивных и традиционных форм обучения</a:t>
            </a:r>
          </a:p>
          <a:p>
            <a:r>
              <a:rPr lang="ru-RU" sz="1000" dirty="0" smtClean="0"/>
              <a:t> </a:t>
            </a:r>
            <a:endParaRPr lang="ru-RU" sz="1000" b="1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000108"/>
          <a:ext cx="8715404" cy="5624124"/>
        </p:xfrm>
        <a:graphic>
          <a:graphicData uri="http://schemas.openxmlformats.org/drawingml/2006/table">
            <a:tbl>
              <a:tblPr/>
              <a:tblGrid>
                <a:gridCol w="4357246"/>
                <a:gridCol w="4358158"/>
              </a:tblGrid>
              <a:tr h="295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Традиционная форма обучения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Интерактивная форма обучения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8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 Определяется физиологическим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развитием и социальным принуждением.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 Планирование учебного процесса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осуществляется преподавателем.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3. Учебная деятельность обучающихся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ориентирована на передачу знаний.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4. Оценка деятельности обучающихся на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занятии осуществляется преподавателем.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 Групповой и индивидуальный способ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обучения.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6. Не учитывается познавательная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эмоциональная сфера обучающегося, его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индивидуальные возможности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 Определяется задачами по развитию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личности и профессиональными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умениями.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 Планирование учебной деятельности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совместно с обучающимися.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3. Ориентация на поиск новых знаний на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основе опыта.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4. Совместно с обучающимися самооценка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 взаимоконтроль.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5. Комбинирование коллективного,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группового, парного, малыми группами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индивидуального способа обучения.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6. Постоянное сочетание в практике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обучения познавательной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эмоциональной сфер, ситуация диалога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открытия нового знания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дминистратор\Desktop\Презентация интерактивное обучение\591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714404"/>
            <a:ext cx="9929881" cy="7572404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142976" y="0"/>
            <a:ext cx="800102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Примеры интерактивных методов обучения и развития речи дошкольников: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526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                   Цели интерактивных технологий: – активизация индивидуальных умственных процессов обучающихся; – возбуждение внутреннего диалога у обучающихся; – обеспечение понимания информации, являющейся предметом обмена; – индивидуализация педагогического воздействия; – вывод обучающегося на позицию субъекта обучения; - достижение двусторонней связи (обмена информацией) обучающего и обучающегося,  - создание комфортных условий обучения, то есть условий, при которых ученик чувствует свою успешность, свою интеллектуальную состоятельность</vt:lpstr>
      <vt:lpstr>Слайд 6</vt:lpstr>
      <vt:lpstr>           Интерактивный метод обучения помогает уже с дошкольного возраста: - развивать мотивацию к обучению и наилучшие стороны ребёнка, - учить детей самостоятельно добывать знания, - развивать интерес к предмету, позволять активизировать процесс развития у воспитанников, - формировать коммуникативные навыки, учебно-информационных и учебно-                                         организационные умения.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12</cp:revision>
  <dcterms:created xsi:type="dcterms:W3CDTF">2017-10-03T09:47:46Z</dcterms:created>
  <dcterms:modified xsi:type="dcterms:W3CDTF">2017-10-08T12:46:45Z</dcterms:modified>
</cp:coreProperties>
</file>