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 id="2147483686" r:id="rId4"/>
    <p:sldMasterId id="2147483699" r:id="rId5"/>
    <p:sldMasterId id="2147483712" r:id="rId6"/>
  </p:sldMasterIdLst>
  <p:sldIdLst>
    <p:sldId id="257" r:id="rId7"/>
    <p:sldId id="261" r:id="rId8"/>
    <p:sldId id="259" r:id="rId9"/>
    <p:sldId id="258" r:id="rId10"/>
    <p:sldId id="260" r:id="rId11"/>
    <p:sldId id="262" r:id="rId12"/>
    <p:sldId id="264" r:id="rId13"/>
    <p:sldId id="265" r:id="rId14"/>
    <p:sldId id="266" r:id="rId15"/>
    <p:sldId id="267" r:id="rId16"/>
    <p:sldId id="268" r:id="rId17"/>
    <p:sldId id="269" r:id="rId18"/>
    <p:sldId id="270" r:id="rId19"/>
    <p:sldId id="263" r:id="rId20"/>
    <p:sldId id="271" r:id="rId21"/>
    <p:sldId id="272"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26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78ADBBD-D88A-4857-9C26-F87C30A3F25A}" type="datetimeFigureOut">
              <a:rPr lang="ru-RU" smtClean="0"/>
              <a:t>17.02.2017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E7C260-AD83-4B60-AE43-31360E588A95}" type="slidenum">
              <a:rPr lang="ru-RU" smtClean="0"/>
              <a:t>‹#›</a:t>
            </a:fld>
            <a:endParaRPr lang="ru-RU"/>
          </a:p>
        </p:txBody>
      </p:sp>
    </p:spTree>
    <p:extLst>
      <p:ext uri="{BB962C8B-B14F-4D97-AF65-F5344CB8AC3E}">
        <p14:creationId xmlns:p14="http://schemas.microsoft.com/office/powerpoint/2010/main" val="4263106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8ADBBD-D88A-4857-9C26-F87C30A3F25A}" type="datetimeFigureOut">
              <a:rPr lang="ru-RU" smtClean="0"/>
              <a:t>17.02.2017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E7C260-AD83-4B60-AE43-31360E588A95}" type="slidenum">
              <a:rPr lang="ru-RU" smtClean="0"/>
              <a:t>‹#›</a:t>
            </a:fld>
            <a:endParaRPr lang="ru-RU"/>
          </a:p>
        </p:txBody>
      </p:sp>
    </p:spTree>
    <p:extLst>
      <p:ext uri="{BB962C8B-B14F-4D97-AF65-F5344CB8AC3E}">
        <p14:creationId xmlns:p14="http://schemas.microsoft.com/office/powerpoint/2010/main" val="1521741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8ADBBD-D88A-4857-9C26-F87C30A3F25A}" type="datetimeFigureOut">
              <a:rPr lang="ru-RU" smtClean="0"/>
              <a:t>17.02.2017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E7C260-AD83-4B60-AE43-31360E588A95}" type="slidenum">
              <a:rPr lang="ru-RU" smtClean="0"/>
              <a:t>‹#›</a:t>
            </a:fld>
            <a:endParaRPr lang="ru-RU"/>
          </a:p>
        </p:txBody>
      </p:sp>
    </p:spTree>
    <p:extLst>
      <p:ext uri="{BB962C8B-B14F-4D97-AF65-F5344CB8AC3E}">
        <p14:creationId xmlns:p14="http://schemas.microsoft.com/office/powerpoint/2010/main" val="4146226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fontAlgn="base">
                <a:spcBef>
                  <a:spcPct val="0"/>
                </a:spcBef>
                <a:spcAft>
                  <a:spcPct val="0"/>
                </a:spcAft>
                <a:defRPr/>
              </a:pPr>
              <a:endParaRPr lang="ru-RU" sz="2400">
                <a:solidFill>
                  <a:srgbClr val="FFFFFF"/>
                </a:solidFill>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fontAlgn="base">
                <a:spcBef>
                  <a:spcPct val="0"/>
                </a:spcBef>
                <a:spcAft>
                  <a:spcPct val="0"/>
                </a:spcAft>
                <a:defRPr/>
              </a:pPr>
              <a:endParaRPr lang="ru-RU" sz="2400">
                <a:solidFill>
                  <a:srgbClr val="FFFFFF"/>
                </a:solidFill>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fontAlgn="base">
                  <a:spcBef>
                    <a:spcPct val="0"/>
                  </a:spcBef>
                  <a:spcAft>
                    <a:spcPct val="0"/>
                  </a:spcAft>
                  <a:defRPr/>
                </a:pPr>
                <a:endParaRPr lang="ru-RU" sz="2400">
                  <a:solidFill>
                    <a:srgbClr val="FFFFFF"/>
                  </a:solidFill>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fontAlgn="base">
                  <a:spcBef>
                    <a:spcPct val="0"/>
                  </a:spcBef>
                  <a:spcAft>
                    <a:spcPct val="0"/>
                  </a:spcAft>
                  <a:defRPr/>
                </a:pPr>
                <a:endParaRPr lang="ru-RU" sz="2400">
                  <a:solidFill>
                    <a:srgbClr val="FFFFFF"/>
                  </a:solidFill>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fontAlgn="base">
                  <a:spcBef>
                    <a:spcPct val="0"/>
                  </a:spcBef>
                  <a:spcAft>
                    <a:spcPct val="0"/>
                  </a:spcAft>
                  <a:defRPr/>
                </a:pPr>
                <a:endParaRPr lang="ru-RU" sz="2400">
                  <a:solidFill>
                    <a:srgbClr val="FFFFFF"/>
                  </a:solidFill>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fontAlgn="base">
                  <a:spcBef>
                    <a:spcPct val="0"/>
                  </a:spcBef>
                  <a:spcAft>
                    <a:spcPct val="0"/>
                  </a:spcAft>
                  <a:defRPr/>
                </a:pPr>
                <a:endParaRPr lang="ru-RU" sz="2400">
                  <a:solidFill>
                    <a:srgbClr val="FFFFFF"/>
                  </a:solidFill>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fontAlgn="base">
                  <a:spcBef>
                    <a:spcPct val="0"/>
                  </a:spcBef>
                  <a:spcAft>
                    <a:spcPct val="0"/>
                  </a:spcAft>
                  <a:defRPr/>
                </a:pPr>
                <a:endParaRPr lang="ru-RU" sz="2400">
                  <a:solidFill>
                    <a:srgbClr val="FFFFFF"/>
                  </a:solidFill>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fontAlgn="base">
                  <a:spcBef>
                    <a:spcPct val="0"/>
                  </a:spcBef>
                  <a:spcAft>
                    <a:spcPct val="0"/>
                  </a:spcAft>
                  <a:defRPr/>
                </a:pPr>
                <a:endParaRPr lang="ru-RU" sz="2400">
                  <a:solidFill>
                    <a:srgbClr val="FFFFFF"/>
                  </a:solidFill>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fontAlgn="base">
                  <a:spcBef>
                    <a:spcPct val="0"/>
                  </a:spcBef>
                  <a:spcAft>
                    <a:spcPct val="0"/>
                  </a:spcAft>
                  <a:defRPr/>
                </a:pPr>
                <a:endParaRPr lang="ru-RU" sz="2400">
                  <a:solidFill>
                    <a:srgbClr val="FFFFFF"/>
                  </a:solidFill>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fontAlgn="base">
                  <a:spcBef>
                    <a:spcPct val="0"/>
                  </a:spcBef>
                  <a:spcAft>
                    <a:spcPct val="0"/>
                  </a:spcAft>
                  <a:defRPr/>
                </a:pPr>
                <a:endParaRPr lang="ru-RU" sz="2400">
                  <a:solidFill>
                    <a:srgbClr val="FFFFFF"/>
                  </a:solidFill>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fontAlgn="base">
                  <a:spcBef>
                    <a:spcPct val="0"/>
                  </a:spcBef>
                  <a:spcAft>
                    <a:spcPct val="0"/>
                  </a:spcAft>
                  <a:defRPr/>
                </a:pPr>
                <a:endParaRPr lang="ru-RU" sz="2400">
                  <a:solidFill>
                    <a:srgbClr val="FFFFFF"/>
                  </a:solidFill>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fontAlgn="base">
                  <a:spcBef>
                    <a:spcPct val="0"/>
                  </a:spcBef>
                  <a:spcAft>
                    <a:spcPct val="0"/>
                  </a:spcAft>
                  <a:defRPr/>
                </a:pPr>
                <a:endParaRPr lang="ru-RU" sz="2400">
                  <a:solidFill>
                    <a:srgbClr val="FFFFFF"/>
                  </a:solidFill>
                  <a:latin typeface="Times New Roman" pitchFamily="18" charset="0"/>
                </a:endParaRPr>
              </a:p>
            </p:txBody>
          </p:sp>
        </p:grpSp>
      </p:grpSp>
      <p:sp>
        <p:nvSpPr>
          <p:cNvPr id="6453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ru-RU" noProof="0" smtClean="0"/>
              <a:t>Образец заголовка</a:t>
            </a:r>
          </a:p>
        </p:txBody>
      </p:sp>
      <p:sp>
        <p:nvSpPr>
          <p:cNvPr id="64532"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ru-RU" noProof="0" smtClean="0"/>
              <a:t>Образец подзаголовка</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fld id="{0C2B8F88-887C-455A-A7A8-DBA342778867}" type="datetimeFigureOut">
              <a:rPr lang="ru-RU">
                <a:solidFill>
                  <a:srgbClr val="FFFFFF"/>
                </a:solidFill>
              </a:rPr>
              <a:pPr>
                <a:defRPr/>
              </a:pPr>
              <a:t>17.02.2017</a:t>
            </a:fld>
            <a:endParaRPr lang="ru-RU">
              <a:solidFill>
                <a:srgbClr val="FFFFFF"/>
              </a:solidFill>
            </a:endParaRPr>
          </a:p>
        </p:txBody>
      </p:sp>
      <p:sp>
        <p:nvSpPr>
          <p:cNvPr id="19" name="Rectangle 17"/>
          <p:cNvSpPr>
            <a:spLocks noGrp="1" noChangeArrowheads="1"/>
          </p:cNvSpPr>
          <p:nvPr>
            <p:ph type="ftr" sz="quarter" idx="11"/>
          </p:nvPr>
        </p:nvSpPr>
        <p:spPr/>
        <p:txBody>
          <a:bodyPr/>
          <a:lstStyle>
            <a:lvl1pPr>
              <a:defRPr/>
            </a:lvl1pPr>
          </a:lstStyle>
          <a:p>
            <a:pPr>
              <a:defRPr/>
            </a:pPr>
            <a:endParaRPr lang="ru-RU">
              <a:solidFill>
                <a:srgbClr val="FFFFFF"/>
              </a:solidFill>
            </a:endParaRPr>
          </a:p>
        </p:txBody>
      </p:sp>
      <p:sp>
        <p:nvSpPr>
          <p:cNvPr id="20" name="Rectangle 18"/>
          <p:cNvSpPr>
            <a:spLocks noGrp="1" noChangeArrowheads="1"/>
          </p:cNvSpPr>
          <p:nvPr>
            <p:ph type="sldNum" sz="quarter" idx="12"/>
          </p:nvPr>
        </p:nvSpPr>
        <p:spPr/>
        <p:txBody>
          <a:bodyPr/>
          <a:lstStyle>
            <a:lvl1pPr>
              <a:defRPr/>
            </a:lvl1pPr>
          </a:lstStyle>
          <a:p>
            <a:pPr>
              <a:defRPr/>
            </a:pPr>
            <a:fld id="{08F9066A-DACB-4D20-9C03-0138CB4D1A56}"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16630448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ftr" sz="quarter" idx="10"/>
          </p:nvPr>
        </p:nvSpPr>
        <p:spPr>
          <a:ln/>
        </p:spPr>
        <p:txBody>
          <a:bodyPr/>
          <a:lstStyle>
            <a:lvl1pPr>
              <a:defRPr/>
            </a:lvl1pPr>
          </a:lstStyle>
          <a:p>
            <a:pPr>
              <a:defRPr/>
            </a:pPr>
            <a:endParaRPr lang="ru-RU">
              <a:solidFill>
                <a:srgbClr val="FFFFFF"/>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751738CE-01EC-48C8-B7C6-F4B009F4488E}" type="slidenum">
              <a:rPr lang="ru-RU">
                <a:solidFill>
                  <a:srgbClr val="FFFFFF"/>
                </a:solidFill>
              </a:rPr>
              <a:pPr>
                <a:defRPr/>
              </a:pPr>
              <a:t>‹#›</a:t>
            </a:fld>
            <a:endParaRPr lang="ru-RU">
              <a:solidFill>
                <a:srgbClr val="FFFFFF"/>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3ACACFB2-BF2A-4472-B653-A61339F5DCA9}" type="datetimeFigureOut">
              <a:rPr lang="ru-RU">
                <a:solidFill>
                  <a:srgbClr val="FFFFFF"/>
                </a:solidFill>
              </a:rPr>
              <a:pPr>
                <a:defRPr/>
              </a:pPr>
              <a:t>17.02.2017</a:t>
            </a:fld>
            <a:endParaRPr lang="ru-RU">
              <a:solidFill>
                <a:srgbClr val="FFFFFF"/>
              </a:solidFill>
            </a:endParaRPr>
          </a:p>
        </p:txBody>
      </p:sp>
    </p:spTree>
    <p:extLst>
      <p:ext uri="{BB962C8B-B14F-4D97-AF65-F5344CB8AC3E}">
        <p14:creationId xmlns:p14="http://schemas.microsoft.com/office/powerpoint/2010/main" val="28006590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
          <p:cNvSpPr>
            <a:spLocks noGrp="1" noChangeArrowheads="1"/>
          </p:cNvSpPr>
          <p:nvPr>
            <p:ph type="ftr" sz="quarter" idx="10"/>
          </p:nvPr>
        </p:nvSpPr>
        <p:spPr>
          <a:ln/>
        </p:spPr>
        <p:txBody>
          <a:bodyPr/>
          <a:lstStyle>
            <a:lvl1pPr>
              <a:defRPr/>
            </a:lvl1pPr>
          </a:lstStyle>
          <a:p>
            <a:pPr>
              <a:defRPr/>
            </a:pPr>
            <a:endParaRPr lang="ru-RU">
              <a:solidFill>
                <a:srgbClr val="FFFFFF"/>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C814C5A5-9F8A-4289-87C7-8EB566EBBAA8}" type="slidenum">
              <a:rPr lang="ru-RU">
                <a:solidFill>
                  <a:srgbClr val="FFFFFF"/>
                </a:solidFill>
              </a:rPr>
              <a:pPr>
                <a:defRPr/>
              </a:pPr>
              <a:t>‹#›</a:t>
            </a:fld>
            <a:endParaRPr lang="ru-RU">
              <a:solidFill>
                <a:srgbClr val="FFFFFF"/>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18D0006D-F888-4F44-89B4-BB0B4ECEF976}" type="datetimeFigureOut">
              <a:rPr lang="ru-RU">
                <a:solidFill>
                  <a:srgbClr val="FFFFFF"/>
                </a:solidFill>
              </a:rPr>
              <a:pPr>
                <a:defRPr/>
              </a:pPr>
              <a:t>17.02.2017</a:t>
            </a:fld>
            <a:endParaRPr lang="ru-RU">
              <a:solidFill>
                <a:srgbClr val="FFFFFF"/>
              </a:solidFill>
            </a:endParaRPr>
          </a:p>
        </p:txBody>
      </p:sp>
    </p:spTree>
    <p:extLst>
      <p:ext uri="{BB962C8B-B14F-4D97-AF65-F5344CB8AC3E}">
        <p14:creationId xmlns:p14="http://schemas.microsoft.com/office/powerpoint/2010/main" val="23495541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
          <p:cNvSpPr>
            <a:spLocks noGrp="1" noChangeArrowheads="1"/>
          </p:cNvSpPr>
          <p:nvPr>
            <p:ph type="ftr" sz="quarter" idx="10"/>
          </p:nvPr>
        </p:nvSpPr>
        <p:spPr>
          <a:ln/>
        </p:spPr>
        <p:txBody>
          <a:bodyPr/>
          <a:lstStyle>
            <a:lvl1pPr>
              <a:defRPr/>
            </a:lvl1pPr>
          </a:lstStyle>
          <a:p>
            <a:pPr>
              <a:defRPr/>
            </a:pPr>
            <a:endParaRPr lang="ru-RU">
              <a:solidFill>
                <a:srgbClr val="FFFFFF"/>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D1FC0937-BE40-47DB-A780-B72C680B2747}" type="slidenum">
              <a:rPr lang="ru-RU">
                <a:solidFill>
                  <a:srgbClr val="FFFFFF"/>
                </a:solidFill>
              </a:rPr>
              <a:pPr>
                <a:defRPr/>
              </a:pPr>
              <a:t>‹#›</a:t>
            </a:fld>
            <a:endParaRPr lang="ru-RU">
              <a:solidFill>
                <a:srgbClr val="FFFFFF"/>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1477C1D8-E127-40C8-B791-68434366ED46}" type="datetimeFigureOut">
              <a:rPr lang="ru-RU">
                <a:solidFill>
                  <a:srgbClr val="FFFFFF"/>
                </a:solidFill>
              </a:rPr>
              <a:pPr>
                <a:defRPr/>
              </a:pPr>
              <a:t>17.02.2017</a:t>
            </a:fld>
            <a:endParaRPr lang="ru-RU">
              <a:solidFill>
                <a:srgbClr val="FFFFFF"/>
              </a:solidFill>
            </a:endParaRPr>
          </a:p>
        </p:txBody>
      </p:sp>
    </p:spTree>
    <p:extLst>
      <p:ext uri="{BB962C8B-B14F-4D97-AF65-F5344CB8AC3E}">
        <p14:creationId xmlns:p14="http://schemas.microsoft.com/office/powerpoint/2010/main" val="17450709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2"/>
          <p:cNvSpPr>
            <a:spLocks noGrp="1" noChangeArrowheads="1"/>
          </p:cNvSpPr>
          <p:nvPr>
            <p:ph type="ftr" sz="quarter" idx="10"/>
          </p:nvPr>
        </p:nvSpPr>
        <p:spPr>
          <a:ln/>
        </p:spPr>
        <p:txBody>
          <a:bodyPr/>
          <a:lstStyle>
            <a:lvl1pPr>
              <a:defRPr/>
            </a:lvl1pPr>
          </a:lstStyle>
          <a:p>
            <a:pPr>
              <a:defRPr/>
            </a:pPr>
            <a:endParaRPr lang="ru-RU">
              <a:solidFill>
                <a:srgbClr val="FFFFFF"/>
              </a:solidFill>
            </a:endParaRPr>
          </a:p>
        </p:txBody>
      </p:sp>
      <p:sp>
        <p:nvSpPr>
          <p:cNvPr id="8" name="Rectangle 3"/>
          <p:cNvSpPr>
            <a:spLocks noGrp="1" noChangeArrowheads="1"/>
          </p:cNvSpPr>
          <p:nvPr>
            <p:ph type="sldNum" sz="quarter" idx="11"/>
          </p:nvPr>
        </p:nvSpPr>
        <p:spPr>
          <a:ln/>
        </p:spPr>
        <p:txBody>
          <a:bodyPr/>
          <a:lstStyle>
            <a:lvl1pPr>
              <a:defRPr/>
            </a:lvl1pPr>
          </a:lstStyle>
          <a:p>
            <a:pPr>
              <a:defRPr/>
            </a:pPr>
            <a:fld id="{BAF785D3-8C64-43A0-97F4-D4F823359A1F}" type="slidenum">
              <a:rPr lang="ru-RU">
                <a:solidFill>
                  <a:srgbClr val="FFFFFF"/>
                </a:solidFill>
              </a:rPr>
              <a:pPr>
                <a:defRPr/>
              </a:pPr>
              <a:t>‹#›</a:t>
            </a:fld>
            <a:endParaRPr lang="ru-RU">
              <a:solidFill>
                <a:srgbClr val="FFFFFF"/>
              </a:solidFill>
            </a:endParaRPr>
          </a:p>
        </p:txBody>
      </p:sp>
      <p:sp>
        <p:nvSpPr>
          <p:cNvPr id="9" name="Rectangle 16"/>
          <p:cNvSpPr>
            <a:spLocks noGrp="1" noChangeArrowheads="1"/>
          </p:cNvSpPr>
          <p:nvPr>
            <p:ph type="dt" sz="half" idx="12"/>
          </p:nvPr>
        </p:nvSpPr>
        <p:spPr>
          <a:ln/>
        </p:spPr>
        <p:txBody>
          <a:bodyPr/>
          <a:lstStyle>
            <a:lvl1pPr>
              <a:defRPr/>
            </a:lvl1pPr>
          </a:lstStyle>
          <a:p>
            <a:pPr>
              <a:defRPr/>
            </a:pPr>
            <a:fld id="{1DE0AD6D-8C0D-4705-A0A6-6CBAE9A666C6}" type="datetimeFigureOut">
              <a:rPr lang="ru-RU">
                <a:solidFill>
                  <a:srgbClr val="FFFFFF"/>
                </a:solidFill>
              </a:rPr>
              <a:pPr>
                <a:defRPr/>
              </a:pPr>
              <a:t>17.02.2017</a:t>
            </a:fld>
            <a:endParaRPr lang="ru-RU">
              <a:solidFill>
                <a:srgbClr val="FFFFFF"/>
              </a:solidFill>
            </a:endParaRPr>
          </a:p>
        </p:txBody>
      </p:sp>
    </p:spTree>
    <p:extLst>
      <p:ext uri="{BB962C8B-B14F-4D97-AF65-F5344CB8AC3E}">
        <p14:creationId xmlns:p14="http://schemas.microsoft.com/office/powerpoint/2010/main" val="21641154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2"/>
          <p:cNvSpPr>
            <a:spLocks noGrp="1" noChangeArrowheads="1"/>
          </p:cNvSpPr>
          <p:nvPr>
            <p:ph type="ftr" sz="quarter" idx="10"/>
          </p:nvPr>
        </p:nvSpPr>
        <p:spPr>
          <a:ln/>
        </p:spPr>
        <p:txBody>
          <a:bodyPr/>
          <a:lstStyle>
            <a:lvl1pPr>
              <a:defRPr/>
            </a:lvl1pPr>
          </a:lstStyle>
          <a:p>
            <a:pPr>
              <a:defRPr/>
            </a:pPr>
            <a:endParaRPr lang="ru-RU">
              <a:solidFill>
                <a:srgbClr val="FFFFFF"/>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4F364854-2C9C-4EB6-848B-22D018731279}" type="slidenum">
              <a:rPr lang="ru-RU">
                <a:solidFill>
                  <a:srgbClr val="FFFFFF"/>
                </a:solidFill>
              </a:rPr>
              <a:pPr>
                <a:defRPr/>
              </a:pPr>
              <a:t>‹#›</a:t>
            </a:fld>
            <a:endParaRPr lang="ru-RU">
              <a:solidFill>
                <a:srgbClr val="FFFFFF"/>
              </a:solidFill>
            </a:endParaRPr>
          </a:p>
        </p:txBody>
      </p:sp>
      <p:sp>
        <p:nvSpPr>
          <p:cNvPr id="5" name="Rectangle 16"/>
          <p:cNvSpPr>
            <a:spLocks noGrp="1" noChangeArrowheads="1"/>
          </p:cNvSpPr>
          <p:nvPr>
            <p:ph type="dt" sz="half" idx="12"/>
          </p:nvPr>
        </p:nvSpPr>
        <p:spPr>
          <a:ln/>
        </p:spPr>
        <p:txBody>
          <a:bodyPr/>
          <a:lstStyle>
            <a:lvl1pPr>
              <a:defRPr/>
            </a:lvl1pPr>
          </a:lstStyle>
          <a:p>
            <a:pPr>
              <a:defRPr/>
            </a:pPr>
            <a:fld id="{37341762-DA65-49BF-ADA1-B3DE23A7373F}" type="datetimeFigureOut">
              <a:rPr lang="ru-RU">
                <a:solidFill>
                  <a:srgbClr val="FFFFFF"/>
                </a:solidFill>
              </a:rPr>
              <a:pPr>
                <a:defRPr/>
              </a:pPr>
              <a:t>17.02.2017</a:t>
            </a:fld>
            <a:endParaRPr lang="ru-RU">
              <a:solidFill>
                <a:srgbClr val="FFFFFF"/>
              </a:solidFill>
            </a:endParaRPr>
          </a:p>
        </p:txBody>
      </p:sp>
    </p:spTree>
    <p:extLst>
      <p:ext uri="{BB962C8B-B14F-4D97-AF65-F5344CB8AC3E}">
        <p14:creationId xmlns:p14="http://schemas.microsoft.com/office/powerpoint/2010/main" val="7099268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ru-RU">
              <a:solidFill>
                <a:srgbClr val="FFFFFF"/>
              </a:solidFill>
            </a:endParaRPr>
          </a:p>
        </p:txBody>
      </p:sp>
      <p:sp>
        <p:nvSpPr>
          <p:cNvPr id="3" name="Rectangle 3"/>
          <p:cNvSpPr>
            <a:spLocks noGrp="1" noChangeArrowheads="1"/>
          </p:cNvSpPr>
          <p:nvPr>
            <p:ph type="sldNum" sz="quarter" idx="11"/>
          </p:nvPr>
        </p:nvSpPr>
        <p:spPr>
          <a:ln/>
        </p:spPr>
        <p:txBody>
          <a:bodyPr/>
          <a:lstStyle>
            <a:lvl1pPr>
              <a:defRPr/>
            </a:lvl1pPr>
          </a:lstStyle>
          <a:p>
            <a:pPr>
              <a:defRPr/>
            </a:pPr>
            <a:fld id="{D0931BDB-30B7-4F88-88AC-CF732E6ACEF0}" type="slidenum">
              <a:rPr lang="ru-RU">
                <a:solidFill>
                  <a:srgbClr val="FFFFFF"/>
                </a:solidFill>
              </a:rPr>
              <a:pPr>
                <a:defRPr/>
              </a:pPr>
              <a:t>‹#›</a:t>
            </a:fld>
            <a:endParaRPr lang="ru-RU">
              <a:solidFill>
                <a:srgbClr val="FFFFFF"/>
              </a:solidFill>
            </a:endParaRPr>
          </a:p>
        </p:txBody>
      </p:sp>
      <p:sp>
        <p:nvSpPr>
          <p:cNvPr id="4" name="Rectangle 16"/>
          <p:cNvSpPr>
            <a:spLocks noGrp="1" noChangeArrowheads="1"/>
          </p:cNvSpPr>
          <p:nvPr>
            <p:ph type="dt" sz="half" idx="12"/>
          </p:nvPr>
        </p:nvSpPr>
        <p:spPr>
          <a:ln/>
        </p:spPr>
        <p:txBody>
          <a:bodyPr/>
          <a:lstStyle>
            <a:lvl1pPr>
              <a:defRPr/>
            </a:lvl1pPr>
          </a:lstStyle>
          <a:p>
            <a:pPr>
              <a:defRPr/>
            </a:pPr>
            <a:fld id="{F45F9F62-6BE3-43BA-A18B-8A980858E1C3}" type="datetimeFigureOut">
              <a:rPr lang="ru-RU">
                <a:solidFill>
                  <a:srgbClr val="FFFFFF"/>
                </a:solidFill>
              </a:rPr>
              <a:pPr>
                <a:defRPr/>
              </a:pPr>
              <a:t>17.02.2017</a:t>
            </a:fld>
            <a:endParaRPr lang="ru-RU">
              <a:solidFill>
                <a:srgbClr val="FFFFFF"/>
              </a:solidFill>
            </a:endParaRPr>
          </a:p>
        </p:txBody>
      </p:sp>
    </p:spTree>
    <p:extLst>
      <p:ext uri="{BB962C8B-B14F-4D97-AF65-F5344CB8AC3E}">
        <p14:creationId xmlns:p14="http://schemas.microsoft.com/office/powerpoint/2010/main" val="5164065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ftr" sz="quarter" idx="10"/>
          </p:nvPr>
        </p:nvSpPr>
        <p:spPr>
          <a:ln/>
        </p:spPr>
        <p:txBody>
          <a:bodyPr/>
          <a:lstStyle>
            <a:lvl1pPr>
              <a:defRPr/>
            </a:lvl1pPr>
          </a:lstStyle>
          <a:p>
            <a:pPr>
              <a:defRPr/>
            </a:pPr>
            <a:endParaRPr lang="ru-RU">
              <a:solidFill>
                <a:srgbClr val="FFFFFF"/>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853E4401-E209-4E09-99FD-B21577AFB280}" type="slidenum">
              <a:rPr lang="ru-RU">
                <a:solidFill>
                  <a:srgbClr val="FFFFFF"/>
                </a:solidFill>
              </a:rPr>
              <a:pPr>
                <a:defRPr/>
              </a:pPr>
              <a:t>‹#›</a:t>
            </a:fld>
            <a:endParaRPr lang="ru-RU">
              <a:solidFill>
                <a:srgbClr val="FFFFFF"/>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E695E395-F4CE-4842-922A-D69853E12E93}" type="datetimeFigureOut">
              <a:rPr lang="ru-RU">
                <a:solidFill>
                  <a:srgbClr val="FFFFFF"/>
                </a:solidFill>
              </a:rPr>
              <a:pPr>
                <a:defRPr/>
              </a:pPr>
              <a:t>17.02.2017</a:t>
            </a:fld>
            <a:endParaRPr lang="ru-RU">
              <a:solidFill>
                <a:srgbClr val="FFFFFF"/>
              </a:solidFill>
            </a:endParaRPr>
          </a:p>
        </p:txBody>
      </p:sp>
    </p:spTree>
    <p:extLst>
      <p:ext uri="{BB962C8B-B14F-4D97-AF65-F5344CB8AC3E}">
        <p14:creationId xmlns:p14="http://schemas.microsoft.com/office/powerpoint/2010/main" val="3839731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8ADBBD-D88A-4857-9C26-F87C30A3F25A}" type="datetimeFigureOut">
              <a:rPr lang="ru-RU" smtClean="0"/>
              <a:t>17.02.2017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E7C260-AD83-4B60-AE43-31360E588A95}" type="slidenum">
              <a:rPr lang="ru-RU" smtClean="0"/>
              <a:t>‹#›</a:t>
            </a:fld>
            <a:endParaRPr lang="ru-RU"/>
          </a:p>
        </p:txBody>
      </p:sp>
    </p:spTree>
    <p:extLst>
      <p:ext uri="{BB962C8B-B14F-4D97-AF65-F5344CB8AC3E}">
        <p14:creationId xmlns:p14="http://schemas.microsoft.com/office/powerpoint/2010/main" val="12526573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ftr" sz="quarter" idx="10"/>
          </p:nvPr>
        </p:nvSpPr>
        <p:spPr>
          <a:ln/>
        </p:spPr>
        <p:txBody>
          <a:bodyPr/>
          <a:lstStyle>
            <a:lvl1pPr>
              <a:defRPr/>
            </a:lvl1pPr>
          </a:lstStyle>
          <a:p>
            <a:pPr>
              <a:defRPr/>
            </a:pPr>
            <a:endParaRPr lang="ru-RU">
              <a:solidFill>
                <a:srgbClr val="FFFFFF"/>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234FAAC9-C682-416C-BA28-82D82B322825}" type="slidenum">
              <a:rPr lang="ru-RU">
                <a:solidFill>
                  <a:srgbClr val="FFFFFF"/>
                </a:solidFill>
              </a:rPr>
              <a:pPr>
                <a:defRPr/>
              </a:pPr>
              <a:t>‹#›</a:t>
            </a:fld>
            <a:endParaRPr lang="ru-RU">
              <a:solidFill>
                <a:srgbClr val="FFFFFF"/>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37DDCE58-D8F0-459E-80E7-EEB3F8B6128A}" type="datetimeFigureOut">
              <a:rPr lang="ru-RU">
                <a:solidFill>
                  <a:srgbClr val="FFFFFF"/>
                </a:solidFill>
              </a:rPr>
              <a:pPr>
                <a:defRPr/>
              </a:pPr>
              <a:t>17.02.2017</a:t>
            </a:fld>
            <a:endParaRPr lang="ru-RU">
              <a:solidFill>
                <a:srgbClr val="FFFFFF"/>
              </a:solidFill>
            </a:endParaRPr>
          </a:p>
        </p:txBody>
      </p:sp>
    </p:spTree>
    <p:extLst>
      <p:ext uri="{BB962C8B-B14F-4D97-AF65-F5344CB8AC3E}">
        <p14:creationId xmlns:p14="http://schemas.microsoft.com/office/powerpoint/2010/main" val="5796818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ftr" sz="quarter" idx="10"/>
          </p:nvPr>
        </p:nvSpPr>
        <p:spPr>
          <a:ln/>
        </p:spPr>
        <p:txBody>
          <a:bodyPr/>
          <a:lstStyle>
            <a:lvl1pPr>
              <a:defRPr/>
            </a:lvl1pPr>
          </a:lstStyle>
          <a:p>
            <a:pPr>
              <a:defRPr/>
            </a:pPr>
            <a:endParaRPr lang="ru-RU">
              <a:solidFill>
                <a:srgbClr val="FFFFFF"/>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5E7D748C-C5E1-45BA-A5CA-53ACD7F5363E}" type="slidenum">
              <a:rPr lang="ru-RU">
                <a:solidFill>
                  <a:srgbClr val="FFFFFF"/>
                </a:solidFill>
              </a:rPr>
              <a:pPr>
                <a:defRPr/>
              </a:pPr>
              <a:t>‹#›</a:t>
            </a:fld>
            <a:endParaRPr lang="ru-RU">
              <a:solidFill>
                <a:srgbClr val="FFFFFF"/>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663C08DF-DA5F-4DDA-8BD8-605C73E0EBEF}" type="datetimeFigureOut">
              <a:rPr lang="ru-RU">
                <a:solidFill>
                  <a:srgbClr val="FFFFFF"/>
                </a:solidFill>
              </a:rPr>
              <a:pPr>
                <a:defRPr/>
              </a:pPr>
              <a:t>17.02.2017</a:t>
            </a:fld>
            <a:endParaRPr lang="ru-RU">
              <a:solidFill>
                <a:srgbClr val="FFFFFF"/>
              </a:solidFill>
            </a:endParaRPr>
          </a:p>
        </p:txBody>
      </p:sp>
    </p:spTree>
    <p:extLst>
      <p:ext uri="{BB962C8B-B14F-4D97-AF65-F5344CB8AC3E}">
        <p14:creationId xmlns:p14="http://schemas.microsoft.com/office/powerpoint/2010/main" val="2491316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457200"/>
            <a:ext cx="2057400" cy="54102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457200"/>
            <a:ext cx="60198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ftr" sz="quarter" idx="10"/>
          </p:nvPr>
        </p:nvSpPr>
        <p:spPr>
          <a:ln/>
        </p:spPr>
        <p:txBody>
          <a:bodyPr/>
          <a:lstStyle>
            <a:lvl1pPr>
              <a:defRPr/>
            </a:lvl1pPr>
          </a:lstStyle>
          <a:p>
            <a:pPr>
              <a:defRPr/>
            </a:pPr>
            <a:endParaRPr lang="ru-RU">
              <a:solidFill>
                <a:srgbClr val="FFFFFF"/>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077DE641-DC4E-40C5-8485-8CACCF7F8558}" type="slidenum">
              <a:rPr lang="ru-RU">
                <a:solidFill>
                  <a:srgbClr val="FFFFFF"/>
                </a:solidFill>
              </a:rPr>
              <a:pPr>
                <a:defRPr/>
              </a:pPr>
              <a:t>‹#›</a:t>
            </a:fld>
            <a:endParaRPr lang="ru-RU">
              <a:solidFill>
                <a:srgbClr val="FFFFFF"/>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AB024F06-BDBD-471D-A41E-EDE969EC3978}" type="datetimeFigureOut">
              <a:rPr lang="ru-RU">
                <a:solidFill>
                  <a:srgbClr val="FFFFFF"/>
                </a:solidFill>
              </a:rPr>
              <a:pPr>
                <a:defRPr/>
              </a:pPr>
              <a:t>17.02.2017</a:t>
            </a:fld>
            <a:endParaRPr lang="ru-RU">
              <a:solidFill>
                <a:srgbClr val="FFFFFF"/>
              </a:solidFill>
            </a:endParaRPr>
          </a:p>
        </p:txBody>
      </p:sp>
    </p:spTree>
    <p:extLst>
      <p:ext uri="{BB962C8B-B14F-4D97-AF65-F5344CB8AC3E}">
        <p14:creationId xmlns:p14="http://schemas.microsoft.com/office/powerpoint/2010/main" val="20529407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woObjAndObj" preserve="1">
  <p:cSld name="Заголовок, 2 маленьких объекта и 1 большой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1371600"/>
          </a:xfrm>
        </p:spPr>
        <p:txBody>
          <a:bodyPr/>
          <a:lstStyle/>
          <a:p>
            <a:r>
              <a:rPr lang="ru-RU" smtClean="0"/>
              <a:t>Образец заголовка</a:t>
            </a:r>
            <a:endParaRPr lang="ru-RU"/>
          </a:p>
        </p:txBody>
      </p:sp>
      <p:sp>
        <p:nvSpPr>
          <p:cNvPr id="3" name="Объект 2"/>
          <p:cNvSpPr>
            <a:spLocks noGrp="1"/>
          </p:cNvSpPr>
          <p:nvPr>
            <p:ph sz="quarter" idx="1"/>
          </p:nvPr>
        </p:nvSpPr>
        <p:spPr>
          <a:xfrm>
            <a:off x="457200" y="1981200"/>
            <a:ext cx="4038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57200" y="4000500"/>
            <a:ext cx="4038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half" idx="3"/>
          </p:nvPr>
        </p:nvSpPr>
        <p:spPr>
          <a:xfrm>
            <a:off x="4648200" y="1981200"/>
            <a:ext cx="4038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2"/>
          <p:cNvSpPr>
            <a:spLocks noGrp="1" noChangeArrowheads="1"/>
          </p:cNvSpPr>
          <p:nvPr>
            <p:ph type="ftr" sz="quarter" idx="10"/>
          </p:nvPr>
        </p:nvSpPr>
        <p:spPr>
          <a:ln/>
        </p:spPr>
        <p:txBody>
          <a:bodyPr/>
          <a:lstStyle>
            <a:lvl1pPr>
              <a:defRPr/>
            </a:lvl1pPr>
          </a:lstStyle>
          <a:p>
            <a:pPr>
              <a:defRPr/>
            </a:pPr>
            <a:endParaRPr lang="ru-RU">
              <a:solidFill>
                <a:srgbClr val="FFFFFF"/>
              </a:solidFill>
            </a:endParaRPr>
          </a:p>
        </p:txBody>
      </p:sp>
      <p:sp>
        <p:nvSpPr>
          <p:cNvPr id="7" name="Rectangle 3"/>
          <p:cNvSpPr>
            <a:spLocks noGrp="1" noChangeArrowheads="1"/>
          </p:cNvSpPr>
          <p:nvPr>
            <p:ph type="sldNum" sz="quarter" idx="11"/>
          </p:nvPr>
        </p:nvSpPr>
        <p:spPr>
          <a:ln/>
        </p:spPr>
        <p:txBody>
          <a:bodyPr/>
          <a:lstStyle>
            <a:lvl1pPr>
              <a:defRPr/>
            </a:lvl1pPr>
          </a:lstStyle>
          <a:p>
            <a:pPr>
              <a:defRPr/>
            </a:pPr>
            <a:fld id="{F4065FB3-2754-480D-9CAB-EC008A012105}" type="slidenum">
              <a:rPr lang="ru-RU">
                <a:solidFill>
                  <a:srgbClr val="FFFFFF"/>
                </a:solidFill>
              </a:rPr>
              <a:pPr>
                <a:defRPr/>
              </a:pPr>
              <a:t>‹#›</a:t>
            </a:fld>
            <a:endParaRPr lang="ru-RU">
              <a:solidFill>
                <a:srgbClr val="FFFFFF"/>
              </a:solidFill>
            </a:endParaRPr>
          </a:p>
        </p:txBody>
      </p:sp>
      <p:sp>
        <p:nvSpPr>
          <p:cNvPr id="8" name="Rectangle 16"/>
          <p:cNvSpPr>
            <a:spLocks noGrp="1" noChangeArrowheads="1"/>
          </p:cNvSpPr>
          <p:nvPr>
            <p:ph type="dt" sz="half" idx="12"/>
          </p:nvPr>
        </p:nvSpPr>
        <p:spPr>
          <a:ln/>
        </p:spPr>
        <p:txBody>
          <a:bodyPr/>
          <a:lstStyle>
            <a:lvl1pPr>
              <a:defRPr/>
            </a:lvl1pPr>
          </a:lstStyle>
          <a:p>
            <a:pPr>
              <a:defRPr/>
            </a:pPr>
            <a:fld id="{2B836450-926C-4C02-A286-A2298ACE2098}" type="datetimeFigureOut">
              <a:rPr lang="ru-RU">
                <a:solidFill>
                  <a:srgbClr val="FFFFFF"/>
                </a:solidFill>
              </a:rPr>
              <a:pPr>
                <a:defRPr/>
              </a:pPr>
              <a:t>17.02.2017</a:t>
            </a:fld>
            <a:endParaRPr lang="ru-RU">
              <a:solidFill>
                <a:srgbClr val="FFFFFF"/>
              </a:solidFill>
            </a:endParaRPr>
          </a:p>
        </p:txBody>
      </p:sp>
    </p:spTree>
    <p:extLst>
      <p:ext uri="{BB962C8B-B14F-4D97-AF65-F5344CB8AC3E}">
        <p14:creationId xmlns:p14="http://schemas.microsoft.com/office/powerpoint/2010/main" val="13180147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Скругленный прямоугольник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grpSp>
        <p:nvGrpSpPr>
          <p:cNvPr id="6" name="Скругленный прямоугольник 10"/>
          <p:cNvGrpSpPr>
            <a:grpSpLocks/>
          </p:cNvGrpSpPr>
          <p:nvPr/>
        </p:nvGrpSpPr>
        <p:grpSpPr bwMode="auto">
          <a:xfrm>
            <a:off x="420688" y="433388"/>
            <a:ext cx="8302625" cy="3108325"/>
            <a:chOff x="265" y="273"/>
            <a:chExt cx="5230" cy="1958"/>
          </a:xfrm>
        </p:grpSpPr>
        <p:pic>
          <p:nvPicPr>
            <p:cNvPr id="7" name="Скругленный прямоугольник 1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 y="273"/>
              <a:ext cx="5230" cy="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90" y="300"/>
              <a:ext cx="5180" cy="1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defRPr/>
              </a:pPr>
              <a:endParaRPr lang="en-US" smtClean="0">
                <a:solidFill>
                  <a:srgbClr val="FFFFFF"/>
                </a:solidFill>
                <a:latin typeface="Verdana" pitchFamily="34" charset="0"/>
              </a:endParaRPr>
            </a:p>
          </p:txBody>
        </p:sp>
      </p:gr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ru-RU" smtClean="0"/>
              <a:t>Образец заголовка</a:t>
            </a:r>
            <a:endParaRPr lang="en-US"/>
          </a:p>
        </p:txBody>
      </p:sp>
      <p:sp>
        <p:nvSpPr>
          <p:cNvPr id="20" name="Подзаголовок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9" name="Дата 18"/>
          <p:cNvSpPr>
            <a:spLocks noGrp="1"/>
          </p:cNvSpPr>
          <p:nvPr>
            <p:ph type="dt" sz="half" idx="10"/>
          </p:nvPr>
        </p:nvSpPr>
        <p:spPr/>
        <p:txBody>
          <a:bodyPr/>
          <a:lstStyle>
            <a:lvl1pPr>
              <a:defRPr/>
            </a:lvl1pPr>
            <a:extLst/>
          </a:lstStyle>
          <a:p>
            <a:pPr>
              <a:defRPr/>
            </a:pPr>
            <a:endParaRPr lang="ru-RU">
              <a:solidFill>
                <a:srgbClr val="E3DED1">
                  <a:shade val="50000"/>
                </a:srgbClr>
              </a:solidFill>
            </a:endParaRPr>
          </a:p>
        </p:txBody>
      </p:sp>
      <p:sp>
        <p:nvSpPr>
          <p:cNvPr id="10" name="Нижний колонтитул 7"/>
          <p:cNvSpPr>
            <a:spLocks noGrp="1"/>
          </p:cNvSpPr>
          <p:nvPr>
            <p:ph type="ftr" sz="quarter" idx="11"/>
          </p:nvPr>
        </p:nvSpPr>
        <p:spPr/>
        <p:txBody>
          <a:bodyPr/>
          <a:lstStyle>
            <a:lvl1pPr>
              <a:defRPr/>
            </a:lvl1pPr>
            <a:extLst/>
          </a:lstStyle>
          <a:p>
            <a:pPr>
              <a:defRPr/>
            </a:pPr>
            <a:endParaRPr lang="ru-RU">
              <a:solidFill>
                <a:srgbClr val="E3DED1">
                  <a:shade val="50000"/>
                </a:srgbClr>
              </a:solidFill>
            </a:endParaRPr>
          </a:p>
        </p:txBody>
      </p:sp>
      <p:sp>
        <p:nvSpPr>
          <p:cNvPr id="11" name="Номер слайда 10"/>
          <p:cNvSpPr>
            <a:spLocks noGrp="1"/>
          </p:cNvSpPr>
          <p:nvPr>
            <p:ph type="sldNum" sz="quarter" idx="12"/>
          </p:nvPr>
        </p:nvSpPr>
        <p:spPr/>
        <p:txBody>
          <a:bodyPr/>
          <a:lstStyle>
            <a:lvl1pPr>
              <a:defRPr/>
            </a:lvl1pPr>
            <a:extLst/>
          </a:lstStyle>
          <a:p>
            <a:pPr>
              <a:defRPr/>
            </a:pPr>
            <a:fld id="{0C996E8F-AD69-494F-9422-03689D268317}"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38492609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lang="ru-RU" smtClean="0"/>
              <a:t>Образец заголовка</a:t>
            </a:r>
            <a:endParaRPr lang="en-US"/>
          </a:p>
        </p:txBody>
      </p:sp>
      <p:sp>
        <p:nvSpPr>
          <p:cNvPr id="3" name="Содержимое 2"/>
          <p:cNvSpPr>
            <a:spLocks noGrp="1"/>
          </p:cNvSpPr>
          <p:nvPr>
            <p:ph idx="1"/>
          </p:nvPr>
        </p:nvSpPr>
        <p:spPr>
          <a:xfrm>
            <a:off x="502920" y="530352"/>
            <a:ext cx="8183880" cy="4187952"/>
          </a:xfrm>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5"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6" name="Номер слайда 4"/>
          <p:cNvSpPr>
            <a:spLocks noGrp="1"/>
          </p:cNvSpPr>
          <p:nvPr>
            <p:ph type="sldNum" sz="quarter" idx="12"/>
          </p:nvPr>
        </p:nvSpPr>
        <p:spPr/>
        <p:txBody>
          <a:bodyPr/>
          <a:lstStyle>
            <a:lvl1pPr>
              <a:defRPr/>
            </a:lvl1pPr>
          </a:lstStyle>
          <a:p>
            <a:pPr>
              <a:defRPr/>
            </a:pPr>
            <a:fld id="{4F64BC00-87F0-439D-8D78-53AA69C71837}"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8159810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Скругленный прямоугольник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grpSp>
        <p:nvGrpSpPr>
          <p:cNvPr id="5" name="Скругленный прямоугольник 10"/>
          <p:cNvGrpSpPr>
            <a:grpSpLocks/>
          </p:cNvGrpSpPr>
          <p:nvPr/>
        </p:nvGrpSpPr>
        <p:grpSpPr bwMode="auto">
          <a:xfrm>
            <a:off x="420688" y="433388"/>
            <a:ext cx="8302625" cy="4340225"/>
            <a:chOff x="265" y="273"/>
            <a:chExt cx="5230" cy="2734"/>
          </a:xfrm>
        </p:grpSpPr>
        <p:pic>
          <p:nvPicPr>
            <p:cNvPr id="6" name="Скругленный прямоугольник 1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 y="273"/>
              <a:ext cx="5230" cy="2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4"/>
            <p:cNvSpPr txBox="1">
              <a:spLocks noChangeArrowheads="1"/>
            </p:cNvSpPr>
            <p:nvPr/>
          </p:nvSpPr>
          <p:spPr bwMode="auto">
            <a:xfrm>
              <a:off x="281" y="291"/>
              <a:ext cx="5198" cy="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defRPr/>
              </a:pPr>
              <a:endParaRPr lang="en-US" smtClean="0">
                <a:solidFill>
                  <a:srgbClr val="FFFFFF"/>
                </a:solidFill>
                <a:latin typeface="Verdana" pitchFamily="34" charset="0"/>
              </a:endParaRPr>
            </a:p>
          </p:txBody>
        </p:sp>
      </p:grpSp>
      <p:sp>
        <p:nvSpPr>
          <p:cNvPr id="2" name="Заголовок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8" name="Дата 3"/>
          <p:cNvSpPr>
            <a:spLocks noGrp="1"/>
          </p:cNvSpPr>
          <p:nvPr>
            <p:ph type="dt" sz="half" idx="10"/>
          </p:nvPr>
        </p:nvSpPr>
        <p:spPr/>
        <p:txBody>
          <a:bodyPr/>
          <a:lstStyle>
            <a:lvl1pPr>
              <a:defRPr/>
            </a:lvl1pPr>
            <a:extLst/>
          </a:lstStyle>
          <a:p>
            <a:pPr>
              <a:defRPr/>
            </a:pPr>
            <a:endParaRPr lang="ru-RU">
              <a:solidFill>
                <a:srgbClr val="E3DED1">
                  <a:shade val="50000"/>
                </a:srgbClr>
              </a:solidFill>
            </a:endParaRPr>
          </a:p>
        </p:txBody>
      </p:sp>
      <p:sp>
        <p:nvSpPr>
          <p:cNvPr id="9" name="Нижний колонтитул 4"/>
          <p:cNvSpPr>
            <a:spLocks noGrp="1"/>
          </p:cNvSpPr>
          <p:nvPr>
            <p:ph type="ftr" sz="quarter" idx="11"/>
          </p:nvPr>
        </p:nvSpPr>
        <p:spPr/>
        <p:txBody>
          <a:bodyPr/>
          <a:lstStyle>
            <a:lvl1pPr>
              <a:defRPr/>
            </a:lvl1pPr>
            <a:extLst/>
          </a:lstStyle>
          <a:p>
            <a:pPr>
              <a:defRPr/>
            </a:pPr>
            <a:endParaRPr lang="ru-RU">
              <a:solidFill>
                <a:srgbClr val="E3DED1">
                  <a:shade val="50000"/>
                </a:srgbClr>
              </a:solidFill>
            </a:endParaRPr>
          </a:p>
        </p:txBody>
      </p:sp>
      <p:sp>
        <p:nvSpPr>
          <p:cNvPr id="10" name="Номер слайда 5"/>
          <p:cNvSpPr>
            <a:spLocks noGrp="1"/>
          </p:cNvSpPr>
          <p:nvPr>
            <p:ph type="sldNum" sz="quarter" idx="12"/>
          </p:nvPr>
        </p:nvSpPr>
        <p:spPr/>
        <p:txBody>
          <a:bodyPr/>
          <a:lstStyle>
            <a:lvl1pPr>
              <a:defRPr/>
            </a:lvl1pPr>
            <a:extLst/>
          </a:lstStyle>
          <a:p>
            <a:pPr>
              <a:defRPr/>
            </a:pPr>
            <a:fld id="{DDA7B8DB-8249-4FCE-A70C-4AD901ED404C}"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32512892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6"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7" name="Номер слайда 4"/>
          <p:cNvSpPr>
            <a:spLocks noGrp="1"/>
          </p:cNvSpPr>
          <p:nvPr>
            <p:ph type="sldNum" sz="quarter" idx="12"/>
          </p:nvPr>
        </p:nvSpPr>
        <p:spPr/>
        <p:txBody>
          <a:bodyPr/>
          <a:lstStyle>
            <a:lvl1pPr>
              <a:defRPr/>
            </a:lvl1pPr>
          </a:lstStyle>
          <a:p>
            <a:pPr>
              <a:defRPr/>
            </a:pPr>
            <a:fld id="{DB286BA1-6F1D-4772-9C85-643F6EB87F16}"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282132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lvl1pPr>
              <a:defRPr b="1"/>
            </a:lvl1pPr>
            <a:extLst/>
          </a:lstStyle>
          <a:p>
            <a:r>
              <a:rPr lang="ru-RU" smtClean="0"/>
              <a:t>Образец заголовка</a:t>
            </a:r>
            <a:endParaRPr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8"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9" name="Номер слайда 4"/>
          <p:cNvSpPr>
            <a:spLocks noGrp="1"/>
          </p:cNvSpPr>
          <p:nvPr>
            <p:ph type="sldNum" sz="quarter" idx="12"/>
          </p:nvPr>
        </p:nvSpPr>
        <p:spPr/>
        <p:txBody>
          <a:bodyPr/>
          <a:lstStyle>
            <a:lvl1pPr>
              <a:defRPr/>
            </a:lvl1pPr>
          </a:lstStyle>
          <a:p>
            <a:pPr>
              <a:defRPr/>
            </a:pPr>
            <a:fld id="{942439FC-9FEF-4548-A4E8-6E009C08263D}"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3735918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4"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5" name="Номер слайда 4"/>
          <p:cNvSpPr>
            <a:spLocks noGrp="1"/>
          </p:cNvSpPr>
          <p:nvPr>
            <p:ph type="sldNum" sz="quarter" idx="12"/>
          </p:nvPr>
        </p:nvSpPr>
        <p:spPr/>
        <p:txBody>
          <a:bodyPr/>
          <a:lstStyle>
            <a:lvl1pPr>
              <a:defRPr/>
            </a:lvl1pPr>
          </a:lstStyle>
          <a:p>
            <a:pPr>
              <a:defRPr/>
            </a:pPr>
            <a:fld id="{AA1C8E38-46CD-4F11-86F4-41811CD1BF20}"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2198142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78ADBBD-D88A-4857-9C26-F87C30A3F25A}" type="datetimeFigureOut">
              <a:rPr lang="ru-RU" smtClean="0"/>
              <a:t>17.02.2017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E7C260-AD83-4B60-AE43-31360E588A95}" type="slidenum">
              <a:rPr lang="ru-RU" smtClean="0"/>
              <a:t>‹#›</a:t>
            </a:fld>
            <a:endParaRPr lang="ru-RU"/>
          </a:p>
        </p:txBody>
      </p:sp>
    </p:spTree>
    <p:extLst>
      <p:ext uri="{BB962C8B-B14F-4D97-AF65-F5344CB8AC3E}">
        <p14:creationId xmlns:p14="http://schemas.microsoft.com/office/powerpoint/2010/main" val="25803426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Скругленный прямоугольник 1"/>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3" name="Дата 1"/>
          <p:cNvSpPr>
            <a:spLocks noGrp="1"/>
          </p:cNvSpPr>
          <p:nvPr>
            <p:ph type="dt" sz="half" idx="10"/>
          </p:nvPr>
        </p:nvSpPr>
        <p:spPr/>
        <p:txBody>
          <a:bodyPr/>
          <a:lstStyle>
            <a:lvl1pPr>
              <a:defRPr/>
            </a:lvl1pPr>
            <a:extLst/>
          </a:lstStyle>
          <a:p>
            <a:pPr>
              <a:defRPr/>
            </a:pPr>
            <a:endParaRPr lang="ru-RU">
              <a:solidFill>
                <a:srgbClr val="E3DED1">
                  <a:shade val="50000"/>
                </a:srgbClr>
              </a:solidFill>
            </a:endParaRPr>
          </a:p>
        </p:txBody>
      </p:sp>
      <p:sp>
        <p:nvSpPr>
          <p:cNvPr id="4" name="Нижний колонтитул 2"/>
          <p:cNvSpPr>
            <a:spLocks noGrp="1"/>
          </p:cNvSpPr>
          <p:nvPr>
            <p:ph type="ftr" sz="quarter" idx="11"/>
          </p:nvPr>
        </p:nvSpPr>
        <p:spPr/>
        <p:txBody>
          <a:bodyPr/>
          <a:lstStyle>
            <a:lvl1pPr>
              <a:defRPr/>
            </a:lvl1pPr>
            <a:extLst/>
          </a:lstStyle>
          <a:p>
            <a:pPr>
              <a:defRPr/>
            </a:pPr>
            <a:endParaRPr lang="ru-RU">
              <a:solidFill>
                <a:srgbClr val="E3DED1">
                  <a:shade val="50000"/>
                </a:srgbClr>
              </a:solidFill>
            </a:endParaRPr>
          </a:p>
        </p:txBody>
      </p:sp>
      <p:sp>
        <p:nvSpPr>
          <p:cNvPr id="5" name="Номер слайда 3"/>
          <p:cNvSpPr>
            <a:spLocks noGrp="1"/>
          </p:cNvSpPr>
          <p:nvPr>
            <p:ph type="sldNum" sz="quarter" idx="12"/>
          </p:nvPr>
        </p:nvSpPr>
        <p:spPr/>
        <p:txBody>
          <a:bodyPr/>
          <a:lstStyle>
            <a:lvl1pPr>
              <a:defRPr/>
            </a:lvl1pPr>
            <a:extLst/>
          </a:lstStyle>
          <a:p>
            <a:pPr>
              <a:defRPr/>
            </a:pPr>
            <a:fld id="{F65A109B-093C-4D36-9498-12B066EAA57F}"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42156296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ru-RU" smtClean="0"/>
              <a:t>Образец заголовка</a:t>
            </a:r>
            <a:endParaRPr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6"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7" name="Номер слайда 4"/>
          <p:cNvSpPr>
            <a:spLocks noGrp="1"/>
          </p:cNvSpPr>
          <p:nvPr>
            <p:ph type="sldNum" sz="quarter" idx="12"/>
          </p:nvPr>
        </p:nvSpPr>
        <p:spPr/>
        <p:txBody>
          <a:bodyPr/>
          <a:lstStyle>
            <a:lvl1pPr>
              <a:defRPr/>
            </a:lvl1pPr>
          </a:lstStyle>
          <a:p>
            <a:pPr>
              <a:defRPr/>
            </a:pPr>
            <a:fld id="{ED3FF270-9D7C-4BB6-BD53-3835C4D15474}"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42534194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Скругленный прямоугольник 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6" name="Прямоугольник с одним скругленным углом 5"/>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ru-RU" smtClean="0"/>
              <a:t>Образец заголовка</a:t>
            </a:r>
            <a:endParaRPr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ru-RU" noProof="0" smtClean="0"/>
              <a:t>Вставка рисунка</a:t>
            </a:r>
            <a:endParaRPr lang="en-US" noProof="0"/>
          </a:p>
        </p:txBody>
      </p:sp>
      <p:sp>
        <p:nvSpPr>
          <p:cNvPr id="7" name="Дата 4"/>
          <p:cNvSpPr>
            <a:spLocks noGrp="1"/>
          </p:cNvSpPr>
          <p:nvPr>
            <p:ph type="dt" sz="half" idx="10"/>
          </p:nvPr>
        </p:nvSpPr>
        <p:spPr/>
        <p:txBody>
          <a:bodyPr/>
          <a:lstStyle>
            <a:lvl1pPr>
              <a:defRPr/>
            </a:lvl1pPr>
            <a:extLst/>
          </a:lstStyle>
          <a:p>
            <a:pPr>
              <a:defRPr/>
            </a:pPr>
            <a:endParaRPr lang="ru-RU">
              <a:solidFill>
                <a:srgbClr val="E3DED1">
                  <a:shade val="50000"/>
                </a:srgbClr>
              </a:solidFill>
            </a:endParaRPr>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solidFill>
                <a:srgbClr val="E3DED1">
                  <a:shade val="50000"/>
                </a:srgbClr>
              </a:solidFill>
            </a:endParaRPr>
          </a:p>
        </p:txBody>
      </p:sp>
      <p:sp>
        <p:nvSpPr>
          <p:cNvPr id="9" name="Номер слайда 6"/>
          <p:cNvSpPr>
            <a:spLocks noGrp="1"/>
          </p:cNvSpPr>
          <p:nvPr>
            <p:ph type="sldNum" sz="quarter" idx="12"/>
          </p:nvPr>
        </p:nvSpPr>
        <p:spPr/>
        <p:txBody>
          <a:bodyPr/>
          <a:lstStyle>
            <a:lvl1pPr>
              <a:defRPr/>
            </a:lvl1pPr>
            <a:extLst/>
          </a:lstStyle>
          <a:p>
            <a:pPr>
              <a:defRPr/>
            </a:pPr>
            <a:fld id="{9DADB510-F691-42E5-8E96-8EFCB55525CE}"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29922196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5"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6" name="Номер слайда 4"/>
          <p:cNvSpPr>
            <a:spLocks noGrp="1"/>
          </p:cNvSpPr>
          <p:nvPr>
            <p:ph type="sldNum" sz="quarter" idx="12"/>
          </p:nvPr>
        </p:nvSpPr>
        <p:spPr/>
        <p:txBody>
          <a:bodyPr/>
          <a:lstStyle>
            <a:lvl1pPr>
              <a:defRPr/>
            </a:lvl1pPr>
          </a:lstStyle>
          <a:p>
            <a:pPr>
              <a:defRPr/>
            </a:pPr>
            <a:fld id="{1D1585B8-2A25-414E-97F8-694085C61954}"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5318838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5"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6" name="Номер слайда 4"/>
          <p:cNvSpPr>
            <a:spLocks noGrp="1"/>
          </p:cNvSpPr>
          <p:nvPr>
            <p:ph type="sldNum" sz="quarter" idx="12"/>
          </p:nvPr>
        </p:nvSpPr>
        <p:spPr/>
        <p:txBody>
          <a:bodyPr/>
          <a:lstStyle>
            <a:lvl1pPr>
              <a:defRPr/>
            </a:lvl1pPr>
          </a:lstStyle>
          <a:p>
            <a:pPr>
              <a:defRPr/>
            </a:pPr>
            <a:fld id="{C3332A0C-166C-4AF4-BDA5-5C50E4E6D5D9}"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37382233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5613" y="273050"/>
            <a:ext cx="8226425"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5613" y="1598613"/>
            <a:ext cx="8226425" cy="4497387"/>
          </a:xfrm>
        </p:spPr>
        <p:txBody>
          <a:bodyPr>
            <a:normAutofit/>
          </a:bodyPr>
          <a:lstStyle/>
          <a:p>
            <a:pPr lvl="0"/>
            <a:endParaRPr lang="ru-RU" noProof="0"/>
          </a:p>
        </p:txBody>
      </p:sp>
      <p:sp>
        <p:nvSpPr>
          <p:cNvPr id="4" name="Дата 3"/>
          <p:cNvSpPr>
            <a:spLocks noGrp="1"/>
          </p:cNvSpPr>
          <p:nvPr>
            <p:ph type="dt" sz="half" idx="10"/>
          </p:nvPr>
        </p:nvSpPr>
        <p:spPr>
          <a:xfrm>
            <a:off x="455613" y="6242050"/>
            <a:ext cx="2130425" cy="474663"/>
          </a:xfrm>
        </p:spPr>
        <p:txBody>
          <a:bodyPr/>
          <a:lstStyle>
            <a:lvl1pPr>
              <a:defRPr/>
            </a:lvl1pPr>
          </a:lstStyle>
          <a:p>
            <a:pPr>
              <a:defRPr/>
            </a:pPr>
            <a:endParaRPr lang="ru-RU">
              <a:solidFill>
                <a:srgbClr val="E3DED1">
                  <a:shade val="50000"/>
                </a:srgbClr>
              </a:solidFill>
            </a:endParaRPr>
          </a:p>
        </p:txBody>
      </p:sp>
      <p:sp>
        <p:nvSpPr>
          <p:cNvPr id="5" name="Нижний колонтитул 4"/>
          <p:cNvSpPr>
            <a:spLocks noGrp="1"/>
          </p:cNvSpPr>
          <p:nvPr>
            <p:ph type="ftr" sz="quarter" idx="11"/>
          </p:nvPr>
        </p:nvSpPr>
        <p:spPr>
          <a:xfrm>
            <a:off x="3124200" y="6242050"/>
            <a:ext cx="2895600" cy="474663"/>
          </a:xfrm>
        </p:spPr>
        <p:txBody>
          <a:bodyPr/>
          <a:lstStyle>
            <a:lvl1pPr>
              <a:defRPr/>
            </a:lvl1pPr>
          </a:lstStyle>
          <a:p>
            <a:pPr>
              <a:defRPr/>
            </a:pPr>
            <a:endParaRPr lang="ru-RU">
              <a:solidFill>
                <a:srgbClr val="E3DED1">
                  <a:shade val="50000"/>
                </a:srgbClr>
              </a:solidFill>
            </a:endParaRPr>
          </a:p>
        </p:txBody>
      </p:sp>
      <p:sp>
        <p:nvSpPr>
          <p:cNvPr id="6" name="Номер слайда 5"/>
          <p:cNvSpPr>
            <a:spLocks noGrp="1"/>
          </p:cNvSpPr>
          <p:nvPr>
            <p:ph type="sldNum" sz="quarter" idx="12"/>
          </p:nvPr>
        </p:nvSpPr>
        <p:spPr>
          <a:xfrm>
            <a:off x="6553200" y="6242050"/>
            <a:ext cx="2130425" cy="474663"/>
          </a:xfrm>
        </p:spPr>
        <p:txBody>
          <a:bodyPr/>
          <a:lstStyle>
            <a:lvl1pPr>
              <a:defRPr/>
            </a:lvl1pPr>
          </a:lstStyle>
          <a:p>
            <a:pPr>
              <a:defRPr/>
            </a:pPr>
            <a:fld id="{3D315546-2AC1-4E0E-B627-0D5930FB0D2C}"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25658110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Скругленный прямоугольник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grpSp>
        <p:nvGrpSpPr>
          <p:cNvPr id="6" name="Скругленный прямоугольник 10"/>
          <p:cNvGrpSpPr>
            <a:grpSpLocks/>
          </p:cNvGrpSpPr>
          <p:nvPr/>
        </p:nvGrpSpPr>
        <p:grpSpPr bwMode="auto">
          <a:xfrm>
            <a:off x="420688" y="433388"/>
            <a:ext cx="8302625" cy="3108325"/>
            <a:chOff x="265" y="273"/>
            <a:chExt cx="5230" cy="1958"/>
          </a:xfrm>
        </p:grpSpPr>
        <p:pic>
          <p:nvPicPr>
            <p:cNvPr id="7" name="Скругленный прямоугольник 1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 y="273"/>
              <a:ext cx="5230" cy="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90" y="300"/>
              <a:ext cx="5180" cy="1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defRPr/>
              </a:pPr>
              <a:endParaRPr lang="en-US" smtClean="0">
                <a:solidFill>
                  <a:srgbClr val="FFFFFF"/>
                </a:solidFill>
                <a:latin typeface="Verdana" pitchFamily="34" charset="0"/>
              </a:endParaRPr>
            </a:p>
          </p:txBody>
        </p:sp>
      </p:gr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ru-RU" smtClean="0"/>
              <a:t>Образец заголовка</a:t>
            </a:r>
            <a:endParaRPr lang="en-US"/>
          </a:p>
        </p:txBody>
      </p:sp>
      <p:sp>
        <p:nvSpPr>
          <p:cNvPr id="20" name="Подзаголовок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9" name="Дата 18"/>
          <p:cNvSpPr>
            <a:spLocks noGrp="1"/>
          </p:cNvSpPr>
          <p:nvPr>
            <p:ph type="dt" sz="half" idx="10"/>
          </p:nvPr>
        </p:nvSpPr>
        <p:spPr/>
        <p:txBody>
          <a:bodyPr/>
          <a:lstStyle>
            <a:lvl1pPr>
              <a:defRPr/>
            </a:lvl1pPr>
            <a:extLst/>
          </a:lstStyle>
          <a:p>
            <a:pPr>
              <a:defRPr/>
            </a:pPr>
            <a:endParaRPr lang="ru-RU">
              <a:solidFill>
                <a:srgbClr val="E3DED1">
                  <a:shade val="50000"/>
                </a:srgbClr>
              </a:solidFill>
            </a:endParaRPr>
          </a:p>
        </p:txBody>
      </p:sp>
      <p:sp>
        <p:nvSpPr>
          <p:cNvPr id="10" name="Нижний колонтитул 7"/>
          <p:cNvSpPr>
            <a:spLocks noGrp="1"/>
          </p:cNvSpPr>
          <p:nvPr>
            <p:ph type="ftr" sz="quarter" idx="11"/>
          </p:nvPr>
        </p:nvSpPr>
        <p:spPr/>
        <p:txBody>
          <a:bodyPr/>
          <a:lstStyle>
            <a:lvl1pPr>
              <a:defRPr/>
            </a:lvl1pPr>
            <a:extLst/>
          </a:lstStyle>
          <a:p>
            <a:pPr>
              <a:defRPr/>
            </a:pPr>
            <a:endParaRPr lang="ru-RU">
              <a:solidFill>
                <a:srgbClr val="E3DED1">
                  <a:shade val="50000"/>
                </a:srgbClr>
              </a:solidFill>
            </a:endParaRPr>
          </a:p>
        </p:txBody>
      </p:sp>
      <p:sp>
        <p:nvSpPr>
          <p:cNvPr id="11" name="Номер слайда 10"/>
          <p:cNvSpPr>
            <a:spLocks noGrp="1"/>
          </p:cNvSpPr>
          <p:nvPr>
            <p:ph type="sldNum" sz="quarter" idx="12"/>
          </p:nvPr>
        </p:nvSpPr>
        <p:spPr/>
        <p:txBody>
          <a:bodyPr/>
          <a:lstStyle>
            <a:lvl1pPr>
              <a:defRPr/>
            </a:lvl1pPr>
            <a:extLst/>
          </a:lstStyle>
          <a:p>
            <a:pPr>
              <a:defRPr/>
            </a:pPr>
            <a:fld id="{0C996E8F-AD69-494F-9422-03689D268317}"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5362674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lang="ru-RU" smtClean="0"/>
              <a:t>Образец заголовка</a:t>
            </a:r>
            <a:endParaRPr lang="en-US"/>
          </a:p>
        </p:txBody>
      </p:sp>
      <p:sp>
        <p:nvSpPr>
          <p:cNvPr id="3" name="Содержимое 2"/>
          <p:cNvSpPr>
            <a:spLocks noGrp="1"/>
          </p:cNvSpPr>
          <p:nvPr>
            <p:ph idx="1"/>
          </p:nvPr>
        </p:nvSpPr>
        <p:spPr>
          <a:xfrm>
            <a:off x="502920" y="530352"/>
            <a:ext cx="8183880" cy="4187952"/>
          </a:xfrm>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5"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6" name="Номер слайда 4"/>
          <p:cNvSpPr>
            <a:spLocks noGrp="1"/>
          </p:cNvSpPr>
          <p:nvPr>
            <p:ph type="sldNum" sz="quarter" idx="12"/>
          </p:nvPr>
        </p:nvSpPr>
        <p:spPr/>
        <p:txBody>
          <a:bodyPr/>
          <a:lstStyle>
            <a:lvl1pPr>
              <a:defRPr/>
            </a:lvl1pPr>
          </a:lstStyle>
          <a:p>
            <a:pPr>
              <a:defRPr/>
            </a:pPr>
            <a:fld id="{4F64BC00-87F0-439D-8D78-53AA69C71837}"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233133083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Скругленный прямоугольник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grpSp>
        <p:nvGrpSpPr>
          <p:cNvPr id="5" name="Скругленный прямоугольник 10"/>
          <p:cNvGrpSpPr>
            <a:grpSpLocks/>
          </p:cNvGrpSpPr>
          <p:nvPr/>
        </p:nvGrpSpPr>
        <p:grpSpPr bwMode="auto">
          <a:xfrm>
            <a:off x="420688" y="433388"/>
            <a:ext cx="8302625" cy="4340225"/>
            <a:chOff x="265" y="273"/>
            <a:chExt cx="5230" cy="2734"/>
          </a:xfrm>
        </p:grpSpPr>
        <p:pic>
          <p:nvPicPr>
            <p:cNvPr id="6" name="Скругленный прямоугольник 1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 y="273"/>
              <a:ext cx="5230" cy="2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4"/>
            <p:cNvSpPr txBox="1">
              <a:spLocks noChangeArrowheads="1"/>
            </p:cNvSpPr>
            <p:nvPr/>
          </p:nvSpPr>
          <p:spPr bwMode="auto">
            <a:xfrm>
              <a:off x="281" y="291"/>
              <a:ext cx="5198" cy="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defRPr/>
              </a:pPr>
              <a:endParaRPr lang="en-US" smtClean="0">
                <a:solidFill>
                  <a:srgbClr val="FFFFFF"/>
                </a:solidFill>
                <a:latin typeface="Verdana" pitchFamily="34" charset="0"/>
              </a:endParaRPr>
            </a:p>
          </p:txBody>
        </p:sp>
      </p:grpSp>
      <p:sp>
        <p:nvSpPr>
          <p:cNvPr id="2" name="Заголовок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8" name="Дата 3"/>
          <p:cNvSpPr>
            <a:spLocks noGrp="1"/>
          </p:cNvSpPr>
          <p:nvPr>
            <p:ph type="dt" sz="half" idx="10"/>
          </p:nvPr>
        </p:nvSpPr>
        <p:spPr/>
        <p:txBody>
          <a:bodyPr/>
          <a:lstStyle>
            <a:lvl1pPr>
              <a:defRPr/>
            </a:lvl1pPr>
            <a:extLst/>
          </a:lstStyle>
          <a:p>
            <a:pPr>
              <a:defRPr/>
            </a:pPr>
            <a:endParaRPr lang="ru-RU">
              <a:solidFill>
                <a:srgbClr val="E3DED1">
                  <a:shade val="50000"/>
                </a:srgbClr>
              </a:solidFill>
            </a:endParaRPr>
          </a:p>
        </p:txBody>
      </p:sp>
      <p:sp>
        <p:nvSpPr>
          <p:cNvPr id="9" name="Нижний колонтитул 4"/>
          <p:cNvSpPr>
            <a:spLocks noGrp="1"/>
          </p:cNvSpPr>
          <p:nvPr>
            <p:ph type="ftr" sz="quarter" idx="11"/>
          </p:nvPr>
        </p:nvSpPr>
        <p:spPr/>
        <p:txBody>
          <a:bodyPr/>
          <a:lstStyle>
            <a:lvl1pPr>
              <a:defRPr/>
            </a:lvl1pPr>
            <a:extLst/>
          </a:lstStyle>
          <a:p>
            <a:pPr>
              <a:defRPr/>
            </a:pPr>
            <a:endParaRPr lang="ru-RU">
              <a:solidFill>
                <a:srgbClr val="E3DED1">
                  <a:shade val="50000"/>
                </a:srgbClr>
              </a:solidFill>
            </a:endParaRPr>
          </a:p>
        </p:txBody>
      </p:sp>
      <p:sp>
        <p:nvSpPr>
          <p:cNvPr id="10" name="Номер слайда 5"/>
          <p:cNvSpPr>
            <a:spLocks noGrp="1"/>
          </p:cNvSpPr>
          <p:nvPr>
            <p:ph type="sldNum" sz="quarter" idx="12"/>
          </p:nvPr>
        </p:nvSpPr>
        <p:spPr/>
        <p:txBody>
          <a:bodyPr/>
          <a:lstStyle>
            <a:lvl1pPr>
              <a:defRPr/>
            </a:lvl1pPr>
            <a:extLst/>
          </a:lstStyle>
          <a:p>
            <a:pPr>
              <a:defRPr/>
            </a:pPr>
            <a:fld id="{DDA7B8DB-8249-4FCE-A70C-4AD901ED404C}"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9942850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6"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7" name="Номер слайда 4"/>
          <p:cNvSpPr>
            <a:spLocks noGrp="1"/>
          </p:cNvSpPr>
          <p:nvPr>
            <p:ph type="sldNum" sz="quarter" idx="12"/>
          </p:nvPr>
        </p:nvSpPr>
        <p:spPr/>
        <p:txBody>
          <a:bodyPr/>
          <a:lstStyle>
            <a:lvl1pPr>
              <a:defRPr/>
            </a:lvl1pPr>
          </a:lstStyle>
          <a:p>
            <a:pPr>
              <a:defRPr/>
            </a:pPr>
            <a:fld id="{DB286BA1-6F1D-4772-9C85-643F6EB87F16}"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2911951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78ADBBD-D88A-4857-9C26-F87C30A3F25A}" type="datetimeFigureOut">
              <a:rPr lang="ru-RU" smtClean="0"/>
              <a:t>17.02.2017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E7C260-AD83-4B60-AE43-31360E588A95}" type="slidenum">
              <a:rPr lang="ru-RU" smtClean="0"/>
              <a:t>‹#›</a:t>
            </a:fld>
            <a:endParaRPr lang="ru-RU"/>
          </a:p>
        </p:txBody>
      </p:sp>
    </p:spTree>
    <p:extLst>
      <p:ext uri="{BB962C8B-B14F-4D97-AF65-F5344CB8AC3E}">
        <p14:creationId xmlns:p14="http://schemas.microsoft.com/office/powerpoint/2010/main" val="17177912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lvl1pPr>
              <a:defRPr b="1"/>
            </a:lvl1pPr>
            <a:extLst/>
          </a:lstStyle>
          <a:p>
            <a:r>
              <a:rPr lang="ru-RU" smtClean="0"/>
              <a:t>Образец заголовка</a:t>
            </a:r>
            <a:endParaRPr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8"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9" name="Номер слайда 4"/>
          <p:cNvSpPr>
            <a:spLocks noGrp="1"/>
          </p:cNvSpPr>
          <p:nvPr>
            <p:ph type="sldNum" sz="quarter" idx="12"/>
          </p:nvPr>
        </p:nvSpPr>
        <p:spPr/>
        <p:txBody>
          <a:bodyPr/>
          <a:lstStyle>
            <a:lvl1pPr>
              <a:defRPr/>
            </a:lvl1pPr>
          </a:lstStyle>
          <a:p>
            <a:pPr>
              <a:defRPr/>
            </a:pPr>
            <a:fld id="{942439FC-9FEF-4548-A4E8-6E009C08263D}"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10851261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4"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5" name="Номер слайда 4"/>
          <p:cNvSpPr>
            <a:spLocks noGrp="1"/>
          </p:cNvSpPr>
          <p:nvPr>
            <p:ph type="sldNum" sz="quarter" idx="12"/>
          </p:nvPr>
        </p:nvSpPr>
        <p:spPr/>
        <p:txBody>
          <a:bodyPr/>
          <a:lstStyle>
            <a:lvl1pPr>
              <a:defRPr/>
            </a:lvl1pPr>
          </a:lstStyle>
          <a:p>
            <a:pPr>
              <a:defRPr/>
            </a:pPr>
            <a:fld id="{AA1C8E38-46CD-4F11-86F4-41811CD1BF20}"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259854342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Скругленный прямоугольник 1"/>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3" name="Дата 1"/>
          <p:cNvSpPr>
            <a:spLocks noGrp="1"/>
          </p:cNvSpPr>
          <p:nvPr>
            <p:ph type="dt" sz="half" idx="10"/>
          </p:nvPr>
        </p:nvSpPr>
        <p:spPr/>
        <p:txBody>
          <a:bodyPr/>
          <a:lstStyle>
            <a:lvl1pPr>
              <a:defRPr/>
            </a:lvl1pPr>
            <a:extLst/>
          </a:lstStyle>
          <a:p>
            <a:pPr>
              <a:defRPr/>
            </a:pPr>
            <a:endParaRPr lang="ru-RU">
              <a:solidFill>
                <a:srgbClr val="E3DED1">
                  <a:shade val="50000"/>
                </a:srgbClr>
              </a:solidFill>
            </a:endParaRPr>
          </a:p>
        </p:txBody>
      </p:sp>
      <p:sp>
        <p:nvSpPr>
          <p:cNvPr id="4" name="Нижний колонтитул 2"/>
          <p:cNvSpPr>
            <a:spLocks noGrp="1"/>
          </p:cNvSpPr>
          <p:nvPr>
            <p:ph type="ftr" sz="quarter" idx="11"/>
          </p:nvPr>
        </p:nvSpPr>
        <p:spPr/>
        <p:txBody>
          <a:bodyPr/>
          <a:lstStyle>
            <a:lvl1pPr>
              <a:defRPr/>
            </a:lvl1pPr>
            <a:extLst/>
          </a:lstStyle>
          <a:p>
            <a:pPr>
              <a:defRPr/>
            </a:pPr>
            <a:endParaRPr lang="ru-RU">
              <a:solidFill>
                <a:srgbClr val="E3DED1">
                  <a:shade val="50000"/>
                </a:srgbClr>
              </a:solidFill>
            </a:endParaRPr>
          </a:p>
        </p:txBody>
      </p:sp>
      <p:sp>
        <p:nvSpPr>
          <p:cNvPr id="5" name="Номер слайда 3"/>
          <p:cNvSpPr>
            <a:spLocks noGrp="1"/>
          </p:cNvSpPr>
          <p:nvPr>
            <p:ph type="sldNum" sz="quarter" idx="12"/>
          </p:nvPr>
        </p:nvSpPr>
        <p:spPr/>
        <p:txBody>
          <a:bodyPr/>
          <a:lstStyle>
            <a:lvl1pPr>
              <a:defRPr/>
            </a:lvl1pPr>
            <a:extLst/>
          </a:lstStyle>
          <a:p>
            <a:pPr>
              <a:defRPr/>
            </a:pPr>
            <a:fld id="{F65A109B-093C-4D36-9498-12B066EAA57F}"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389940885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ru-RU" smtClean="0"/>
              <a:t>Образец заголовка</a:t>
            </a:r>
            <a:endParaRPr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6"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7" name="Номер слайда 4"/>
          <p:cNvSpPr>
            <a:spLocks noGrp="1"/>
          </p:cNvSpPr>
          <p:nvPr>
            <p:ph type="sldNum" sz="quarter" idx="12"/>
          </p:nvPr>
        </p:nvSpPr>
        <p:spPr/>
        <p:txBody>
          <a:bodyPr/>
          <a:lstStyle>
            <a:lvl1pPr>
              <a:defRPr/>
            </a:lvl1pPr>
          </a:lstStyle>
          <a:p>
            <a:pPr>
              <a:defRPr/>
            </a:pPr>
            <a:fld id="{ED3FF270-9D7C-4BB6-BD53-3835C4D15474}"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22380836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Скругленный прямоугольник 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6" name="Прямоугольник с одним скругленным углом 5"/>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ru-RU" smtClean="0"/>
              <a:t>Образец заголовка</a:t>
            </a:r>
            <a:endParaRPr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ru-RU" noProof="0" smtClean="0"/>
              <a:t>Вставка рисунка</a:t>
            </a:r>
            <a:endParaRPr lang="en-US" noProof="0"/>
          </a:p>
        </p:txBody>
      </p:sp>
      <p:sp>
        <p:nvSpPr>
          <p:cNvPr id="7" name="Дата 4"/>
          <p:cNvSpPr>
            <a:spLocks noGrp="1"/>
          </p:cNvSpPr>
          <p:nvPr>
            <p:ph type="dt" sz="half" idx="10"/>
          </p:nvPr>
        </p:nvSpPr>
        <p:spPr/>
        <p:txBody>
          <a:bodyPr/>
          <a:lstStyle>
            <a:lvl1pPr>
              <a:defRPr/>
            </a:lvl1pPr>
            <a:extLst/>
          </a:lstStyle>
          <a:p>
            <a:pPr>
              <a:defRPr/>
            </a:pPr>
            <a:endParaRPr lang="ru-RU">
              <a:solidFill>
                <a:srgbClr val="E3DED1">
                  <a:shade val="50000"/>
                </a:srgbClr>
              </a:solidFill>
            </a:endParaRPr>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solidFill>
                <a:srgbClr val="E3DED1">
                  <a:shade val="50000"/>
                </a:srgbClr>
              </a:solidFill>
            </a:endParaRPr>
          </a:p>
        </p:txBody>
      </p:sp>
      <p:sp>
        <p:nvSpPr>
          <p:cNvPr id="9" name="Номер слайда 6"/>
          <p:cNvSpPr>
            <a:spLocks noGrp="1"/>
          </p:cNvSpPr>
          <p:nvPr>
            <p:ph type="sldNum" sz="quarter" idx="12"/>
          </p:nvPr>
        </p:nvSpPr>
        <p:spPr/>
        <p:txBody>
          <a:bodyPr/>
          <a:lstStyle>
            <a:lvl1pPr>
              <a:defRPr/>
            </a:lvl1pPr>
            <a:extLst/>
          </a:lstStyle>
          <a:p>
            <a:pPr>
              <a:defRPr/>
            </a:pPr>
            <a:fld id="{9DADB510-F691-42E5-8E96-8EFCB55525CE}"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406415686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5"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6" name="Номер слайда 4"/>
          <p:cNvSpPr>
            <a:spLocks noGrp="1"/>
          </p:cNvSpPr>
          <p:nvPr>
            <p:ph type="sldNum" sz="quarter" idx="12"/>
          </p:nvPr>
        </p:nvSpPr>
        <p:spPr/>
        <p:txBody>
          <a:bodyPr/>
          <a:lstStyle>
            <a:lvl1pPr>
              <a:defRPr/>
            </a:lvl1pPr>
          </a:lstStyle>
          <a:p>
            <a:pPr>
              <a:defRPr/>
            </a:pPr>
            <a:fld id="{1D1585B8-2A25-414E-97F8-694085C61954}"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363309063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5"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6" name="Номер слайда 4"/>
          <p:cNvSpPr>
            <a:spLocks noGrp="1"/>
          </p:cNvSpPr>
          <p:nvPr>
            <p:ph type="sldNum" sz="quarter" idx="12"/>
          </p:nvPr>
        </p:nvSpPr>
        <p:spPr/>
        <p:txBody>
          <a:bodyPr/>
          <a:lstStyle>
            <a:lvl1pPr>
              <a:defRPr/>
            </a:lvl1pPr>
          </a:lstStyle>
          <a:p>
            <a:pPr>
              <a:defRPr/>
            </a:pPr>
            <a:fld id="{C3332A0C-166C-4AF4-BDA5-5C50E4E6D5D9}"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147956577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5613" y="273050"/>
            <a:ext cx="8226425"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5613" y="1598613"/>
            <a:ext cx="8226425" cy="4497387"/>
          </a:xfrm>
        </p:spPr>
        <p:txBody>
          <a:bodyPr>
            <a:normAutofit/>
          </a:bodyPr>
          <a:lstStyle/>
          <a:p>
            <a:pPr lvl="0"/>
            <a:endParaRPr lang="ru-RU" noProof="0"/>
          </a:p>
        </p:txBody>
      </p:sp>
      <p:sp>
        <p:nvSpPr>
          <p:cNvPr id="4" name="Дата 3"/>
          <p:cNvSpPr>
            <a:spLocks noGrp="1"/>
          </p:cNvSpPr>
          <p:nvPr>
            <p:ph type="dt" sz="half" idx="10"/>
          </p:nvPr>
        </p:nvSpPr>
        <p:spPr>
          <a:xfrm>
            <a:off x="455613" y="6242050"/>
            <a:ext cx="2130425" cy="474663"/>
          </a:xfrm>
        </p:spPr>
        <p:txBody>
          <a:bodyPr/>
          <a:lstStyle>
            <a:lvl1pPr>
              <a:defRPr/>
            </a:lvl1pPr>
          </a:lstStyle>
          <a:p>
            <a:pPr>
              <a:defRPr/>
            </a:pPr>
            <a:endParaRPr lang="ru-RU">
              <a:solidFill>
                <a:srgbClr val="E3DED1">
                  <a:shade val="50000"/>
                </a:srgbClr>
              </a:solidFill>
            </a:endParaRPr>
          </a:p>
        </p:txBody>
      </p:sp>
      <p:sp>
        <p:nvSpPr>
          <p:cNvPr id="5" name="Нижний колонтитул 4"/>
          <p:cNvSpPr>
            <a:spLocks noGrp="1"/>
          </p:cNvSpPr>
          <p:nvPr>
            <p:ph type="ftr" sz="quarter" idx="11"/>
          </p:nvPr>
        </p:nvSpPr>
        <p:spPr>
          <a:xfrm>
            <a:off x="3124200" y="6242050"/>
            <a:ext cx="2895600" cy="474663"/>
          </a:xfrm>
        </p:spPr>
        <p:txBody>
          <a:bodyPr/>
          <a:lstStyle>
            <a:lvl1pPr>
              <a:defRPr/>
            </a:lvl1pPr>
          </a:lstStyle>
          <a:p>
            <a:pPr>
              <a:defRPr/>
            </a:pPr>
            <a:endParaRPr lang="ru-RU">
              <a:solidFill>
                <a:srgbClr val="E3DED1">
                  <a:shade val="50000"/>
                </a:srgbClr>
              </a:solidFill>
            </a:endParaRPr>
          </a:p>
        </p:txBody>
      </p:sp>
      <p:sp>
        <p:nvSpPr>
          <p:cNvPr id="6" name="Номер слайда 5"/>
          <p:cNvSpPr>
            <a:spLocks noGrp="1"/>
          </p:cNvSpPr>
          <p:nvPr>
            <p:ph type="sldNum" sz="quarter" idx="12"/>
          </p:nvPr>
        </p:nvSpPr>
        <p:spPr>
          <a:xfrm>
            <a:off x="6553200" y="6242050"/>
            <a:ext cx="2130425" cy="474663"/>
          </a:xfrm>
        </p:spPr>
        <p:txBody>
          <a:bodyPr/>
          <a:lstStyle>
            <a:lvl1pPr>
              <a:defRPr/>
            </a:lvl1pPr>
          </a:lstStyle>
          <a:p>
            <a:pPr>
              <a:defRPr/>
            </a:pPr>
            <a:fld id="{3D315546-2AC1-4E0E-B627-0D5930FB0D2C}"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98138650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Скругленный прямоугольник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grpSp>
        <p:nvGrpSpPr>
          <p:cNvPr id="6" name="Скругленный прямоугольник 10"/>
          <p:cNvGrpSpPr>
            <a:grpSpLocks/>
          </p:cNvGrpSpPr>
          <p:nvPr/>
        </p:nvGrpSpPr>
        <p:grpSpPr bwMode="auto">
          <a:xfrm>
            <a:off x="420688" y="433388"/>
            <a:ext cx="8302625" cy="3108325"/>
            <a:chOff x="265" y="273"/>
            <a:chExt cx="5230" cy="1958"/>
          </a:xfrm>
        </p:grpSpPr>
        <p:pic>
          <p:nvPicPr>
            <p:cNvPr id="7" name="Скругленный прямоугольник 1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 y="273"/>
              <a:ext cx="5230" cy="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90" y="300"/>
              <a:ext cx="5180" cy="1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defRPr/>
              </a:pPr>
              <a:endParaRPr lang="en-US" smtClean="0">
                <a:solidFill>
                  <a:srgbClr val="FFFFFF"/>
                </a:solidFill>
                <a:latin typeface="Verdana" pitchFamily="34" charset="0"/>
              </a:endParaRPr>
            </a:p>
          </p:txBody>
        </p:sp>
      </p:gr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ru-RU" smtClean="0"/>
              <a:t>Образец заголовка</a:t>
            </a:r>
            <a:endParaRPr lang="en-US"/>
          </a:p>
        </p:txBody>
      </p:sp>
      <p:sp>
        <p:nvSpPr>
          <p:cNvPr id="20" name="Подзаголовок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9" name="Дата 18"/>
          <p:cNvSpPr>
            <a:spLocks noGrp="1"/>
          </p:cNvSpPr>
          <p:nvPr>
            <p:ph type="dt" sz="half" idx="10"/>
          </p:nvPr>
        </p:nvSpPr>
        <p:spPr/>
        <p:txBody>
          <a:bodyPr/>
          <a:lstStyle>
            <a:lvl1pPr>
              <a:defRPr/>
            </a:lvl1pPr>
            <a:extLst/>
          </a:lstStyle>
          <a:p>
            <a:pPr>
              <a:defRPr/>
            </a:pPr>
            <a:endParaRPr lang="ru-RU">
              <a:solidFill>
                <a:srgbClr val="E3DED1">
                  <a:shade val="50000"/>
                </a:srgbClr>
              </a:solidFill>
            </a:endParaRPr>
          </a:p>
        </p:txBody>
      </p:sp>
      <p:sp>
        <p:nvSpPr>
          <p:cNvPr id="10" name="Нижний колонтитул 7"/>
          <p:cNvSpPr>
            <a:spLocks noGrp="1"/>
          </p:cNvSpPr>
          <p:nvPr>
            <p:ph type="ftr" sz="quarter" idx="11"/>
          </p:nvPr>
        </p:nvSpPr>
        <p:spPr/>
        <p:txBody>
          <a:bodyPr/>
          <a:lstStyle>
            <a:lvl1pPr>
              <a:defRPr/>
            </a:lvl1pPr>
            <a:extLst/>
          </a:lstStyle>
          <a:p>
            <a:pPr>
              <a:defRPr/>
            </a:pPr>
            <a:endParaRPr lang="ru-RU">
              <a:solidFill>
                <a:srgbClr val="E3DED1">
                  <a:shade val="50000"/>
                </a:srgbClr>
              </a:solidFill>
            </a:endParaRPr>
          </a:p>
        </p:txBody>
      </p:sp>
      <p:sp>
        <p:nvSpPr>
          <p:cNvPr id="11" name="Номер слайда 10"/>
          <p:cNvSpPr>
            <a:spLocks noGrp="1"/>
          </p:cNvSpPr>
          <p:nvPr>
            <p:ph type="sldNum" sz="quarter" idx="12"/>
          </p:nvPr>
        </p:nvSpPr>
        <p:spPr/>
        <p:txBody>
          <a:bodyPr/>
          <a:lstStyle>
            <a:lvl1pPr>
              <a:defRPr/>
            </a:lvl1pPr>
            <a:extLst/>
          </a:lstStyle>
          <a:p>
            <a:pPr>
              <a:defRPr/>
            </a:pPr>
            <a:fld id="{0C996E8F-AD69-494F-9422-03689D268317}"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386586813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lang="ru-RU" smtClean="0"/>
              <a:t>Образец заголовка</a:t>
            </a:r>
            <a:endParaRPr lang="en-US"/>
          </a:p>
        </p:txBody>
      </p:sp>
      <p:sp>
        <p:nvSpPr>
          <p:cNvPr id="3" name="Содержимое 2"/>
          <p:cNvSpPr>
            <a:spLocks noGrp="1"/>
          </p:cNvSpPr>
          <p:nvPr>
            <p:ph idx="1"/>
          </p:nvPr>
        </p:nvSpPr>
        <p:spPr>
          <a:xfrm>
            <a:off x="502920" y="530352"/>
            <a:ext cx="8183880" cy="4187952"/>
          </a:xfrm>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5"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6" name="Номер слайда 4"/>
          <p:cNvSpPr>
            <a:spLocks noGrp="1"/>
          </p:cNvSpPr>
          <p:nvPr>
            <p:ph type="sldNum" sz="quarter" idx="12"/>
          </p:nvPr>
        </p:nvSpPr>
        <p:spPr/>
        <p:txBody>
          <a:bodyPr/>
          <a:lstStyle>
            <a:lvl1pPr>
              <a:defRPr/>
            </a:lvl1pPr>
          </a:lstStyle>
          <a:p>
            <a:pPr>
              <a:defRPr/>
            </a:pPr>
            <a:fld id="{4F64BC00-87F0-439D-8D78-53AA69C71837}"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1203869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78ADBBD-D88A-4857-9C26-F87C30A3F25A}" type="datetimeFigureOut">
              <a:rPr lang="ru-RU" smtClean="0"/>
              <a:t>17.02.2017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CE7C260-AD83-4B60-AE43-31360E588A95}" type="slidenum">
              <a:rPr lang="ru-RU" smtClean="0"/>
              <a:t>‹#›</a:t>
            </a:fld>
            <a:endParaRPr lang="ru-RU"/>
          </a:p>
        </p:txBody>
      </p:sp>
    </p:spTree>
    <p:extLst>
      <p:ext uri="{BB962C8B-B14F-4D97-AF65-F5344CB8AC3E}">
        <p14:creationId xmlns:p14="http://schemas.microsoft.com/office/powerpoint/2010/main" val="384544801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Скругленный прямоугольник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grpSp>
        <p:nvGrpSpPr>
          <p:cNvPr id="5" name="Скругленный прямоугольник 10"/>
          <p:cNvGrpSpPr>
            <a:grpSpLocks/>
          </p:cNvGrpSpPr>
          <p:nvPr/>
        </p:nvGrpSpPr>
        <p:grpSpPr bwMode="auto">
          <a:xfrm>
            <a:off x="420688" y="433388"/>
            <a:ext cx="8302625" cy="4340225"/>
            <a:chOff x="265" y="273"/>
            <a:chExt cx="5230" cy="2734"/>
          </a:xfrm>
        </p:grpSpPr>
        <p:pic>
          <p:nvPicPr>
            <p:cNvPr id="6" name="Скругленный прямоугольник 1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 y="273"/>
              <a:ext cx="5230" cy="2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4"/>
            <p:cNvSpPr txBox="1">
              <a:spLocks noChangeArrowheads="1"/>
            </p:cNvSpPr>
            <p:nvPr/>
          </p:nvSpPr>
          <p:spPr bwMode="auto">
            <a:xfrm>
              <a:off x="281" y="291"/>
              <a:ext cx="5198" cy="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defRPr/>
              </a:pPr>
              <a:endParaRPr lang="en-US" smtClean="0">
                <a:solidFill>
                  <a:srgbClr val="FFFFFF"/>
                </a:solidFill>
                <a:latin typeface="Verdana" pitchFamily="34" charset="0"/>
              </a:endParaRPr>
            </a:p>
          </p:txBody>
        </p:sp>
      </p:grpSp>
      <p:sp>
        <p:nvSpPr>
          <p:cNvPr id="2" name="Заголовок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8" name="Дата 3"/>
          <p:cNvSpPr>
            <a:spLocks noGrp="1"/>
          </p:cNvSpPr>
          <p:nvPr>
            <p:ph type="dt" sz="half" idx="10"/>
          </p:nvPr>
        </p:nvSpPr>
        <p:spPr/>
        <p:txBody>
          <a:bodyPr/>
          <a:lstStyle>
            <a:lvl1pPr>
              <a:defRPr/>
            </a:lvl1pPr>
            <a:extLst/>
          </a:lstStyle>
          <a:p>
            <a:pPr>
              <a:defRPr/>
            </a:pPr>
            <a:endParaRPr lang="ru-RU">
              <a:solidFill>
                <a:srgbClr val="E3DED1">
                  <a:shade val="50000"/>
                </a:srgbClr>
              </a:solidFill>
            </a:endParaRPr>
          </a:p>
        </p:txBody>
      </p:sp>
      <p:sp>
        <p:nvSpPr>
          <p:cNvPr id="9" name="Нижний колонтитул 4"/>
          <p:cNvSpPr>
            <a:spLocks noGrp="1"/>
          </p:cNvSpPr>
          <p:nvPr>
            <p:ph type="ftr" sz="quarter" idx="11"/>
          </p:nvPr>
        </p:nvSpPr>
        <p:spPr/>
        <p:txBody>
          <a:bodyPr/>
          <a:lstStyle>
            <a:lvl1pPr>
              <a:defRPr/>
            </a:lvl1pPr>
            <a:extLst/>
          </a:lstStyle>
          <a:p>
            <a:pPr>
              <a:defRPr/>
            </a:pPr>
            <a:endParaRPr lang="ru-RU">
              <a:solidFill>
                <a:srgbClr val="E3DED1">
                  <a:shade val="50000"/>
                </a:srgbClr>
              </a:solidFill>
            </a:endParaRPr>
          </a:p>
        </p:txBody>
      </p:sp>
      <p:sp>
        <p:nvSpPr>
          <p:cNvPr id="10" name="Номер слайда 5"/>
          <p:cNvSpPr>
            <a:spLocks noGrp="1"/>
          </p:cNvSpPr>
          <p:nvPr>
            <p:ph type="sldNum" sz="quarter" idx="12"/>
          </p:nvPr>
        </p:nvSpPr>
        <p:spPr/>
        <p:txBody>
          <a:bodyPr/>
          <a:lstStyle>
            <a:lvl1pPr>
              <a:defRPr/>
            </a:lvl1pPr>
            <a:extLst/>
          </a:lstStyle>
          <a:p>
            <a:pPr>
              <a:defRPr/>
            </a:pPr>
            <a:fld id="{DDA7B8DB-8249-4FCE-A70C-4AD901ED404C}"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50585540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6"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7" name="Номер слайда 4"/>
          <p:cNvSpPr>
            <a:spLocks noGrp="1"/>
          </p:cNvSpPr>
          <p:nvPr>
            <p:ph type="sldNum" sz="quarter" idx="12"/>
          </p:nvPr>
        </p:nvSpPr>
        <p:spPr/>
        <p:txBody>
          <a:bodyPr/>
          <a:lstStyle>
            <a:lvl1pPr>
              <a:defRPr/>
            </a:lvl1pPr>
          </a:lstStyle>
          <a:p>
            <a:pPr>
              <a:defRPr/>
            </a:pPr>
            <a:fld id="{DB286BA1-6F1D-4772-9C85-643F6EB87F16}"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52669850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lvl1pPr>
              <a:defRPr b="1"/>
            </a:lvl1pPr>
            <a:extLst/>
          </a:lstStyle>
          <a:p>
            <a:r>
              <a:rPr lang="ru-RU" smtClean="0"/>
              <a:t>Образец заголовка</a:t>
            </a:r>
            <a:endParaRPr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8"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9" name="Номер слайда 4"/>
          <p:cNvSpPr>
            <a:spLocks noGrp="1"/>
          </p:cNvSpPr>
          <p:nvPr>
            <p:ph type="sldNum" sz="quarter" idx="12"/>
          </p:nvPr>
        </p:nvSpPr>
        <p:spPr/>
        <p:txBody>
          <a:bodyPr/>
          <a:lstStyle>
            <a:lvl1pPr>
              <a:defRPr/>
            </a:lvl1pPr>
          </a:lstStyle>
          <a:p>
            <a:pPr>
              <a:defRPr/>
            </a:pPr>
            <a:fld id="{942439FC-9FEF-4548-A4E8-6E009C08263D}"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222727799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4"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5" name="Номер слайда 4"/>
          <p:cNvSpPr>
            <a:spLocks noGrp="1"/>
          </p:cNvSpPr>
          <p:nvPr>
            <p:ph type="sldNum" sz="quarter" idx="12"/>
          </p:nvPr>
        </p:nvSpPr>
        <p:spPr/>
        <p:txBody>
          <a:bodyPr/>
          <a:lstStyle>
            <a:lvl1pPr>
              <a:defRPr/>
            </a:lvl1pPr>
          </a:lstStyle>
          <a:p>
            <a:pPr>
              <a:defRPr/>
            </a:pPr>
            <a:fld id="{AA1C8E38-46CD-4F11-86F4-41811CD1BF20}"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25744507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Скругленный прямоугольник 1"/>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3" name="Дата 1"/>
          <p:cNvSpPr>
            <a:spLocks noGrp="1"/>
          </p:cNvSpPr>
          <p:nvPr>
            <p:ph type="dt" sz="half" idx="10"/>
          </p:nvPr>
        </p:nvSpPr>
        <p:spPr/>
        <p:txBody>
          <a:bodyPr/>
          <a:lstStyle>
            <a:lvl1pPr>
              <a:defRPr/>
            </a:lvl1pPr>
            <a:extLst/>
          </a:lstStyle>
          <a:p>
            <a:pPr>
              <a:defRPr/>
            </a:pPr>
            <a:endParaRPr lang="ru-RU">
              <a:solidFill>
                <a:srgbClr val="E3DED1">
                  <a:shade val="50000"/>
                </a:srgbClr>
              </a:solidFill>
            </a:endParaRPr>
          </a:p>
        </p:txBody>
      </p:sp>
      <p:sp>
        <p:nvSpPr>
          <p:cNvPr id="4" name="Нижний колонтитул 2"/>
          <p:cNvSpPr>
            <a:spLocks noGrp="1"/>
          </p:cNvSpPr>
          <p:nvPr>
            <p:ph type="ftr" sz="quarter" idx="11"/>
          </p:nvPr>
        </p:nvSpPr>
        <p:spPr/>
        <p:txBody>
          <a:bodyPr/>
          <a:lstStyle>
            <a:lvl1pPr>
              <a:defRPr/>
            </a:lvl1pPr>
            <a:extLst/>
          </a:lstStyle>
          <a:p>
            <a:pPr>
              <a:defRPr/>
            </a:pPr>
            <a:endParaRPr lang="ru-RU">
              <a:solidFill>
                <a:srgbClr val="E3DED1">
                  <a:shade val="50000"/>
                </a:srgbClr>
              </a:solidFill>
            </a:endParaRPr>
          </a:p>
        </p:txBody>
      </p:sp>
      <p:sp>
        <p:nvSpPr>
          <p:cNvPr id="5" name="Номер слайда 3"/>
          <p:cNvSpPr>
            <a:spLocks noGrp="1"/>
          </p:cNvSpPr>
          <p:nvPr>
            <p:ph type="sldNum" sz="quarter" idx="12"/>
          </p:nvPr>
        </p:nvSpPr>
        <p:spPr/>
        <p:txBody>
          <a:bodyPr/>
          <a:lstStyle>
            <a:lvl1pPr>
              <a:defRPr/>
            </a:lvl1pPr>
            <a:extLst/>
          </a:lstStyle>
          <a:p>
            <a:pPr>
              <a:defRPr/>
            </a:pPr>
            <a:fld id="{F65A109B-093C-4D36-9498-12B066EAA57F}"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229753920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ru-RU" smtClean="0"/>
              <a:t>Образец заголовка</a:t>
            </a:r>
            <a:endParaRPr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6"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7" name="Номер слайда 4"/>
          <p:cNvSpPr>
            <a:spLocks noGrp="1"/>
          </p:cNvSpPr>
          <p:nvPr>
            <p:ph type="sldNum" sz="quarter" idx="12"/>
          </p:nvPr>
        </p:nvSpPr>
        <p:spPr/>
        <p:txBody>
          <a:bodyPr/>
          <a:lstStyle>
            <a:lvl1pPr>
              <a:defRPr/>
            </a:lvl1pPr>
          </a:lstStyle>
          <a:p>
            <a:pPr>
              <a:defRPr/>
            </a:pPr>
            <a:fld id="{ED3FF270-9D7C-4BB6-BD53-3835C4D15474}"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21760828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Скругленный прямоугольник 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6" name="Прямоугольник с одним скругленным углом 5"/>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ru-RU" smtClean="0"/>
              <a:t>Образец заголовка</a:t>
            </a:r>
            <a:endParaRPr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ru-RU" noProof="0" smtClean="0"/>
              <a:t>Вставка рисунка</a:t>
            </a:r>
            <a:endParaRPr lang="en-US" noProof="0"/>
          </a:p>
        </p:txBody>
      </p:sp>
      <p:sp>
        <p:nvSpPr>
          <p:cNvPr id="7" name="Дата 4"/>
          <p:cNvSpPr>
            <a:spLocks noGrp="1"/>
          </p:cNvSpPr>
          <p:nvPr>
            <p:ph type="dt" sz="half" idx="10"/>
          </p:nvPr>
        </p:nvSpPr>
        <p:spPr/>
        <p:txBody>
          <a:bodyPr/>
          <a:lstStyle>
            <a:lvl1pPr>
              <a:defRPr/>
            </a:lvl1pPr>
            <a:extLst/>
          </a:lstStyle>
          <a:p>
            <a:pPr>
              <a:defRPr/>
            </a:pPr>
            <a:endParaRPr lang="ru-RU">
              <a:solidFill>
                <a:srgbClr val="E3DED1">
                  <a:shade val="50000"/>
                </a:srgbClr>
              </a:solidFill>
            </a:endParaRPr>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solidFill>
                <a:srgbClr val="E3DED1">
                  <a:shade val="50000"/>
                </a:srgbClr>
              </a:solidFill>
            </a:endParaRPr>
          </a:p>
        </p:txBody>
      </p:sp>
      <p:sp>
        <p:nvSpPr>
          <p:cNvPr id="9" name="Номер слайда 6"/>
          <p:cNvSpPr>
            <a:spLocks noGrp="1"/>
          </p:cNvSpPr>
          <p:nvPr>
            <p:ph type="sldNum" sz="quarter" idx="12"/>
          </p:nvPr>
        </p:nvSpPr>
        <p:spPr/>
        <p:txBody>
          <a:bodyPr/>
          <a:lstStyle>
            <a:lvl1pPr>
              <a:defRPr/>
            </a:lvl1pPr>
            <a:extLst/>
          </a:lstStyle>
          <a:p>
            <a:pPr>
              <a:defRPr/>
            </a:pPr>
            <a:fld id="{9DADB510-F691-42E5-8E96-8EFCB55525CE}"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308076156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5"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6" name="Номер слайда 4"/>
          <p:cNvSpPr>
            <a:spLocks noGrp="1"/>
          </p:cNvSpPr>
          <p:nvPr>
            <p:ph type="sldNum" sz="quarter" idx="12"/>
          </p:nvPr>
        </p:nvSpPr>
        <p:spPr/>
        <p:txBody>
          <a:bodyPr/>
          <a:lstStyle>
            <a:lvl1pPr>
              <a:defRPr/>
            </a:lvl1pPr>
          </a:lstStyle>
          <a:p>
            <a:pPr>
              <a:defRPr/>
            </a:pPr>
            <a:fld id="{1D1585B8-2A25-414E-97F8-694085C61954}"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395673819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endParaRPr lang="ru-RU">
              <a:solidFill>
                <a:srgbClr val="E3DED1">
                  <a:shade val="50000"/>
                </a:srgbClr>
              </a:solidFill>
            </a:endParaRPr>
          </a:p>
        </p:txBody>
      </p:sp>
      <p:sp>
        <p:nvSpPr>
          <p:cNvPr id="5" name="Нижний колонтитул 17"/>
          <p:cNvSpPr>
            <a:spLocks noGrp="1"/>
          </p:cNvSpPr>
          <p:nvPr>
            <p:ph type="ftr" sz="quarter" idx="11"/>
          </p:nvPr>
        </p:nvSpPr>
        <p:spPr/>
        <p:txBody>
          <a:bodyPr/>
          <a:lstStyle>
            <a:lvl1pPr>
              <a:defRPr/>
            </a:lvl1pPr>
          </a:lstStyle>
          <a:p>
            <a:pPr>
              <a:defRPr/>
            </a:pPr>
            <a:endParaRPr lang="ru-RU">
              <a:solidFill>
                <a:srgbClr val="E3DED1">
                  <a:shade val="50000"/>
                </a:srgbClr>
              </a:solidFill>
            </a:endParaRPr>
          </a:p>
        </p:txBody>
      </p:sp>
      <p:sp>
        <p:nvSpPr>
          <p:cNvPr id="6" name="Номер слайда 4"/>
          <p:cNvSpPr>
            <a:spLocks noGrp="1"/>
          </p:cNvSpPr>
          <p:nvPr>
            <p:ph type="sldNum" sz="quarter" idx="12"/>
          </p:nvPr>
        </p:nvSpPr>
        <p:spPr/>
        <p:txBody>
          <a:bodyPr/>
          <a:lstStyle>
            <a:lvl1pPr>
              <a:defRPr/>
            </a:lvl1pPr>
          </a:lstStyle>
          <a:p>
            <a:pPr>
              <a:defRPr/>
            </a:pPr>
            <a:fld id="{C3332A0C-166C-4AF4-BDA5-5C50E4E6D5D9}"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159517125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5613" y="273050"/>
            <a:ext cx="8226425"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5613" y="1598613"/>
            <a:ext cx="8226425" cy="4497387"/>
          </a:xfrm>
        </p:spPr>
        <p:txBody>
          <a:bodyPr>
            <a:normAutofit/>
          </a:bodyPr>
          <a:lstStyle/>
          <a:p>
            <a:pPr lvl="0"/>
            <a:endParaRPr lang="ru-RU" noProof="0"/>
          </a:p>
        </p:txBody>
      </p:sp>
      <p:sp>
        <p:nvSpPr>
          <p:cNvPr id="4" name="Дата 3"/>
          <p:cNvSpPr>
            <a:spLocks noGrp="1"/>
          </p:cNvSpPr>
          <p:nvPr>
            <p:ph type="dt" sz="half" idx="10"/>
          </p:nvPr>
        </p:nvSpPr>
        <p:spPr>
          <a:xfrm>
            <a:off x="455613" y="6242050"/>
            <a:ext cx="2130425" cy="474663"/>
          </a:xfrm>
        </p:spPr>
        <p:txBody>
          <a:bodyPr/>
          <a:lstStyle>
            <a:lvl1pPr>
              <a:defRPr/>
            </a:lvl1pPr>
          </a:lstStyle>
          <a:p>
            <a:pPr>
              <a:defRPr/>
            </a:pPr>
            <a:endParaRPr lang="ru-RU">
              <a:solidFill>
                <a:srgbClr val="E3DED1">
                  <a:shade val="50000"/>
                </a:srgbClr>
              </a:solidFill>
            </a:endParaRPr>
          </a:p>
        </p:txBody>
      </p:sp>
      <p:sp>
        <p:nvSpPr>
          <p:cNvPr id="5" name="Нижний колонтитул 4"/>
          <p:cNvSpPr>
            <a:spLocks noGrp="1"/>
          </p:cNvSpPr>
          <p:nvPr>
            <p:ph type="ftr" sz="quarter" idx="11"/>
          </p:nvPr>
        </p:nvSpPr>
        <p:spPr>
          <a:xfrm>
            <a:off x="3124200" y="6242050"/>
            <a:ext cx="2895600" cy="474663"/>
          </a:xfrm>
        </p:spPr>
        <p:txBody>
          <a:bodyPr/>
          <a:lstStyle>
            <a:lvl1pPr>
              <a:defRPr/>
            </a:lvl1pPr>
          </a:lstStyle>
          <a:p>
            <a:pPr>
              <a:defRPr/>
            </a:pPr>
            <a:endParaRPr lang="ru-RU">
              <a:solidFill>
                <a:srgbClr val="E3DED1">
                  <a:shade val="50000"/>
                </a:srgbClr>
              </a:solidFill>
            </a:endParaRPr>
          </a:p>
        </p:txBody>
      </p:sp>
      <p:sp>
        <p:nvSpPr>
          <p:cNvPr id="6" name="Номер слайда 5"/>
          <p:cNvSpPr>
            <a:spLocks noGrp="1"/>
          </p:cNvSpPr>
          <p:nvPr>
            <p:ph type="sldNum" sz="quarter" idx="12"/>
          </p:nvPr>
        </p:nvSpPr>
        <p:spPr>
          <a:xfrm>
            <a:off x="6553200" y="6242050"/>
            <a:ext cx="2130425" cy="474663"/>
          </a:xfrm>
        </p:spPr>
        <p:txBody>
          <a:bodyPr/>
          <a:lstStyle>
            <a:lvl1pPr>
              <a:defRPr/>
            </a:lvl1pPr>
          </a:lstStyle>
          <a:p>
            <a:pPr>
              <a:defRPr/>
            </a:pPr>
            <a:fld id="{3D315546-2AC1-4E0E-B627-0D5930FB0D2C}" type="slidenum">
              <a:rPr lang="ru-RU">
                <a:solidFill>
                  <a:srgbClr val="E3DED1">
                    <a:shade val="50000"/>
                  </a:srgbClr>
                </a:solidFill>
              </a:rPr>
              <a:pPr>
                <a:defRPr/>
              </a:pPr>
              <a:t>‹#›</a:t>
            </a:fld>
            <a:endParaRPr lang="ru-RU">
              <a:solidFill>
                <a:srgbClr val="E3DED1">
                  <a:shade val="50000"/>
                </a:srgbClr>
              </a:solidFill>
            </a:endParaRPr>
          </a:p>
        </p:txBody>
      </p:sp>
    </p:spTree>
    <p:extLst>
      <p:ext uri="{BB962C8B-B14F-4D97-AF65-F5344CB8AC3E}">
        <p14:creationId xmlns:p14="http://schemas.microsoft.com/office/powerpoint/2010/main" val="3042039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78ADBBD-D88A-4857-9C26-F87C30A3F25A}" type="datetimeFigureOut">
              <a:rPr lang="ru-RU" smtClean="0"/>
              <a:t>17.02.2017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CE7C260-AD83-4B60-AE43-31360E588A95}" type="slidenum">
              <a:rPr lang="ru-RU" smtClean="0"/>
              <a:t>‹#›</a:t>
            </a:fld>
            <a:endParaRPr lang="ru-RU"/>
          </a:p>
        </p:txBody>
      </p:sp>
    </p:spTree>
    <p:extLst>
      <p:ext uri="{BB962C8B-B14F-4D97-AF65-F5344CB8AC3E}">
        <p14:creationId xmlns:p14="http://schemas.microsoft.com/office/powerpoint/2010/main" val="404364010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674" name="Rectangle 2"/>
          <p:cNvSpPr>
            <a:spLocks noChangeArrowheads="1"/>
          </p:cNvSpPr>
          <p:nvPr/>
        </p:nvSpPr>
        <p:spPr bwMode="hidden">
          <a:xfrm>
            <a:off x="228600" y="3200400"/>
            <a:ext cx="8763000" cy="1341438"/>
          </a:xfrm>
          <a:prstGeom prst="rect">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ru-RU" sz="2400" smtClean="0">
              <a:solidFill>
                <a:srgbClr val="5B5249"/>
              </a:solidFill>
            </a:endParaRPr>
          </a:p>
        </p:txBody>
      </p:sp>
      <p:pic>
        <p:nvPicPr>
          <p:cNvPr id="28675" name="Picture 3" descr="D:\FRONTPAGE THEMES\NATURE\ANABNR2.PNG"/>
          <p:cNvPicPr>
            <a:picLocks noChangeAspect="1" noChangeArrowheads="1"/>
          </p:cNvPicPr>
          <p:nvPr/>
        </p:nvPicPr>
        <p:blipFill>
          <a:blip r:embed="rId2">
            <a:extLst>
              <a:ext uri="{28A0092B-C50C-407E-A947-70E740481C1C}">
                <a14:useLocalDpi xmlns:a14="http://schemas.microsoft.com/office/drawing/2010/main" val="0"/>
              </a:ext>
            </a:extLst>
          </a:blip>
          <a:srcRect l="-900" t="-1314" r="-2" b="-36961"/>
          <a:stretch>
            <a:fillRect/>
          </a:stretch>
        </p:blipFill>
        <p:spPr bwMode="auto">
          <a:xfrm>
            <a:off x="533400" y="3200400"/>
            <a:ext cx="8458200" cy="1158875"/>
          </a:xfrm>
          <a:prstGeom prst="rect">
            <a:avLst/>
          </a:prstGeom>
          <a:noFill/>
          <a:extLst>
            <a:ext uri="{909E8E84-426E-40DD-AFC4-6F175D3DCCD1}">
              <a14:hiddenFill xmlns:a14="http://schemas.microsoft.com/office/drawing/2010/main">
                <a:solidFill>
                  <a:srgbClr val="FFFFFF"/>
                </a:solidFill>
              </a14:hiddenFill>
            </a:ext>
          </a:extLst>
        </p:spPr>
      </p:pic>
      <p:sp>
        <p:nvSpPr>
          <p:cNvPr id="28676" name="Rectangle 4"/>
          <p:cNvSpPr>
            <a:spLocks noChangeArrowheads="1"/>
          </p:cNvSpPr>
          <p:nvPr/>
        </p:nvSpPr>
        <p:spPr bwMode="hidden">
          <a:xfrm>
            <a:off x="795338" y="2895600"/>
            <a:ext cx="304800" cy="990600"/>
          </a:xfrm>
          <a:prstGeom prst="rect">
            <a:avLst/>
          </a:prstGeom>
          <a:solidFill>
            <a:schemeClr val="accent2">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ru-RU" sz="2400" smtClean="0">
              <a:solidFill>
                <a:srgbClr val="5B5249"/>
              </a:solidFill>
            </a:endParaRPr>
          </a:p>
        </p:txBody>
      </p:sp>
      <p:sp>
        <p:nvSpPr>
          <p:cNvPr id="28677" name="Rectangle 5"/>
          <p:cNvSpPr>
            <a:spLocks noGrp="1" noChangeArrowheads="1"/>
          </p:cNvSpPr>
          <p:nvPr>
            <p:ph type="ctrTitle"/>
          </p:nvPr>
        </p:nvSpPr>
        <p:spPr>
          <a:xfrm>
            <a:off x="1143000" y="1981200"/>
            <a:ext cx="7772400" cy="1143000"/>
          </a:xfrm>
        </p:spPr>
        <p:txBody>
          <a:bodyPr/>
          <a:lstStyle>
            <a:lvl1pPr>
              <a:defRPr/>
            </a:lvl1pPr>
          </a:lstStyle>
          <a:p>
            <a:pPr lvl="0"/>
            <a:r>
              <a:rPr lang="ru-RU" noProof="0" smtClean="0"/>
              <a:t>Образец заголовка</a:t>
            </a:r>
          </a:p>
        </p:txBody>
      </p:sp>
      <p:sp>
        <p:nvSpPr>
          <p:cNvPr id="28678" name="Rectangle 6"/>
          <p:cNvSpPr>
            <a:spLocks noGrp="1" noChangeArrowheads="1"/>
          </p:cNvSpPr>
          <p:nvPr>
            <p:ph type="subTitle" idx="1"/>
          </p:nvPr>
        </p:nvSpPr>
        <p:spPr>
          <a:xfrm>
            <a:off x="2038350" y="4351338"/>
            <a:ext cx="6400800" cy="1371600"/>
          </a:xfrm>
        </p:spPr>
        <p:txBody>
          <a:bodyPr/>
          <a:lstStyle>
            <a:lvl1pPr marL="0" indent="0">
              <a:buFont typeface="Wingdings" pitchFamily="2" charset="2"/>
              <a:buNone/>
              <a:defRPr/>
            </a:lvl1pPr>
          </a:lstStyle>
          <a:p>
            <a:pPr lvl="0"/>
            <a:r>
              <a:rPr lang="ru-RU" noProof="0" smtClean="0"/>
              <a:t>Образец подзаголовка</a:t>
            </a:r>
          </a:p>
        </p:txBody>
      </p:sp>
      <p:sp>
        <p:nvSpPr>
          <p:cNvPr id="28679" name="Rectangle 7"/>
          <p:cNvSpPr>
            <a:spLocks noGrp="1" noChangeArrowheads="1"/>
          </p:cNvSpPr>
          <p:nvPr>
            <p:ph type="dt" sz="half" idx="2"/>
          </p:nvPr>
        </p:nvSpPr>
        <p:spPr>
          <a:xfrm>
            <a:off x="685800" y="6324600"/>
            <a:ext cx="1905000" cy="457200"/>
          </a:xfrm>
        </p:spPr>
        <p:txBody>
          <a:bodyPr/>
          <a:lstStyle>
            <a:lvl1pPr>
              <a:defRPr/>
            </a:lvl1pPr>
          </a:lstStyle>
          <a:p>
            <a:endParaRPr lang="ru-RU">
              <a:solidFill>
                <a:srgbClr val="2A3D7A"/>
              </a:solidFill>
            </a:endParaRPr>
          </a:p>
        </p:txBody>
      </p:sp>
      <p:sp>
        <p:nvSpPr>
          <p:cNvPr id="28680" name="Rectangle 8"/>
          <p:cNvSpPr>
            <a:spLocks noGrp="1" noChangeArrowheads="1"/>
          </p:cNvSpPr>
          <p:nvPr>
            <p:ph type="ftr" sz="quarter" idx="3"/>
          </p:nvPr>
        </p:nvSpPr>
        <p:spPr>
          <a:xfrm>
            <a:off x="3124200" y="6324600"/>
            <a:ext cx="2895600" cy="457200"/>
          </a:xfrm>
        </p:spPr>
        <p:txBody>
          <a:bodyPr/>
          <a:lstStyle>
            <a:lvl1pPr>
              <a:defRPr/>
            </a:lvl1pPr>
          </a:lstStyle>
          <a:p>
            <a:endParaRPr lang="ru-RU">
              <a:solidFill>
                <a:srgbClr val="2A3D7A"/>
              </a:solidFill>
            </a:endParaRPr>
          </a:p>
        </p:txBody>
      </p:sp>
      <p:sp>
        <p:nvSpPr>
          <p:cNvPr id="28681" name="Rectangle 9"/>
          <p:cNvSpPr>
            <a:spLocks noGrp="1" noChangeArrowheads="1"/>
          </p:cNvSpPr>
          <p:nvPr>
            <p:ph type="sldNum" sz="quarter" idx="4"/>
          </p:nvPr>
        </p:nvSpPr>
        <p:spPr>
          <a:xfrm>
            <a:off x="6553200" y="6324600"/>
            <a:ext cx="1905000" cy="457200"/>
          </a:xfrm>
        </p:spPr>
        <p:txBody>
          <a:bodyPr/>
          <a:lstStyle>
            <a:lvl1pPr>
              <a:defRPr sz="1400"/>
            </a:lvl1pPr>
          </a:lstStyle>
          <a:p>
            <a:fld id="{E9CD4999-184C-4E41-A5F3-A315B5FCD4F8}" type="slidenum">
              <a:rPr lang="ru-RU">
                <a:solidFill>
                  <a:srgbClr val="2A3D7A"/>
                </a:solidFill>
              </a:rPr>
              <a:pPr/>
              <a:t>‹#›</a:t>
            </a:fld>
            <a:endParaRPr lang="ru-RU">
              <a:solidFill>
                <a:srgbClr val="2A3D7A"/>
              </a:solidFill>
            </a:endParaRPr>
          </a:p>
        </p:txBody>
      </p:sp>
    </p:spTree>
    <p:extLst>
      <p:ext uri="{BB962C8B-B14F-4D97-AF65-F5344CB8AC3E}">
        <p14:creationId xmlns:p14="http://schemas.microsoft.com/office/powerpoint/2010/main" val="78586280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2A3D7A"/>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2A3D7A"/>
              </a:solidFill>
            </a:endParaRPr>
          </a:p>
        </p:txBody>
      </p:sp>
      <p:sp>
        <p:nvSpPr>
          <p:cNvPr id="6" name="Номер слайда 5"/>
          <p:cNvSpPr>
            <a:spLocks noGrp="1"/>
          </p:cNvSpPr>
          <p:nvPr>
            <p:ph type="sldNum" sz="quarter" idx="12"/>
          </p:nvPr>
        </p:nvSpPr>
        <p:spPr/>
        <p:txBody>
          <a:bodyPr/>
          <a:lstStyle>
            <a:lvl1pPr>
              <a:defRPr/>
            </a:lvl1pPr>
          </a:lstStyle>
          <a:p>
            <a:fld id="{540FA76A-EE8F-4B6F-8B08-2959FE881B54}" type="slidenum">
              <a:rPr lang="ru-RU">
                <a:solidFill>
                  <a:srgbClr val="2A3D7A"/>
                </a:solidFill>
              </a:rPr>
              <a:pPr/>
              <a:t>‹#›</a:t>
            </a:fld>
            <a:endParaRPr lang="ru-RU" sz="1400">
              <a:solidFill>
                <a:srgbClr val="2A3D7A"/>
              </a:solidFill>
            </a:endParaRPr>
          </a:p>
        </p:txBody>
      </p:sp>
    </p:spTree>
    <p:extLst>
      <p:ext uri="{BB962C8B-B14F-4D97-AF65-F5344CB8AC3E}">
        <p14:creationId xmlns:p14="http://schemas.microsoft.com/office/powerpoint/2010/main" val="126330403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solidFill>
                <a:srgbClr val="2A3D7A"/>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2A3D7A"/>
              </a:solidFill>
            </a:endParaRPr>
          </a:p>
        </p:txBody>
      </p:sp>
      <p:sp>
        <p:nvSpPr>
          <p:cNvPr id="6" name="Номер слайда 5"/>
          <p:cNvSpPr>
            <a:spLocks noGrp="1"/>
          </p:cNvSpPr>
          <p:nvPr>
            <p:ph type="sldNum" sz="quarter" idx="12"/>
          </p:nvPr>
        </p:nvSpPr>
        <p:spPr/>
        <p:txBody>
          <a:bodyPr/>
          <a:lstStyle>
            <a:lvl1pPr>
              <a:defRPr/>
            </a:lvl1pPr>
          </a:lstStyle>
          <a:p>
            <a:fld id="{4DF99B60-C232-455F-8151-337726C5C784}" type="slidenum">
              <a:rPr lang="ru-RU">
                <a:solidFill>
                  <a:srgbClr val="2A3D7A"/>
                </a:solidFill>
              </a:rPr>
              <a:pPr/>
              <a:t>‹#›</a:t>
            </a:fld>
            <a:endParaRPr lang="ru-RU" sz="1400">
              <a:solidFill>
                <a:srgbClr val="2A3D7A"/>
              </a:solidFill>
            </a:endParaRPr>
          </a:p>
        </p:txBody>
      </p:sp>
    </p:spTree>
    <p:extLst>
      <p:ext uri="{BB962C8B-B14F-4D97-AF65-F5344CB8AC3E}">
        <p14:creationId xmlns:p14="http://schemas.microsoft.com/office/powerpoint/2010/main" val="35379290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10668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0292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solidFill>
                <a:srgbClr val="2A3D7A"/>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2A3D7A"/>
              </a:solidFill>
            </a:endParaRPr>
          </a:p>
        </p:txBody>
      </p:sp>
      <p:sp>
        <p:nvSpPr>
          <p:cNvPr id="7" name="Номер слайда 6"/>
          <p:cNvSpPr>
            <a:spLocks noGrp="1"/>
          </p:cNvSpPr>
          <p:nvPr>
            <p:ph type="sldNum" sz="quarter" idx="12"/>
          </p:nvPr>
        </p:nvSpPr>
        <p:spPr/>
        <p:txBody>
          <a:bodyPr/>
          <a:lstStyle>
            <a:lvl1pPr>
              <a:defRPr/>
            </a:lvl1pPr>
          </a:lstStyle>
          <a:p>
            <a:fld id="{B0C8A49F-021D-4396-8A5F-14B97822894C}" type="slidenum">
              <a:rPr lang="ru-RU">
                <a:solidFill>
                  <a:srgbClr val="2A3D7A"/>
                </a:solidFill>
              </a:rPr>
              <a:pPr/>
              <a:t>‹#›</a:t>
            </a:fld>
            <a:endParaRPr lang="ru-RU" sz="1400">
              <a:solidFill>
                <a:srgbClr val="2A3D7A"/>
              </a:solidFill>
            </a:endParaRPr>
          </a:p>
        </p:txBody>
      </p:sp>
    </p:spTree>
    <p:extLst>
      <p:ext uri="{BB962C8B-B14F-4D97-AF65-F5344CB8AC3E}">
        <p14:creationId xmlns:p14="http://schemas.microsoft.com/office/powerpoint/2010/main" val="110598593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solidFill>
                <a:srgbClr val="2A3D7A"/>
              </a:solidFill>
            </a:endParaRPr>
          </a:p>
        </p:txBody>
      </p:sp>
      <p:sp>
        <p:nvSpPr>
          <p:cNvPr id="8" name="Нижний колонтитул 7"/>
          <p:cNvSpPr>
            <a:spLocks noGrp="1"/>
          </p:cNvSpPr>
          <p:nvPr>
            <p:ph type="ftr" sz="quarter" idx="11"/>
          </p:nvPr>
        </p:nvSpPr>
        <p:spPr/>
        <p:txBody>
          <a:bodyPr/>
          <a:lstStyle>
            <a:lvl1pPr>
              <a:defRPr/>
            </a:lvl1pPr>
          </a:lstStyle>
          <a:p>
            <a:endParaRPr lang="ru-RU">
              <a:solidFill>
                <a:srgbClr val="2A3D7A"/>
              </a:solidFill>
            </a:endParaRPr>
          </a:p>
        </p:txBody>
      </p:sp>
      <p:sp>
        <p:nvSpPr>
          <p:cNvPr id="9" name="Номер слайда 8"/>
          <p:cNvSpPr>
            <a:spLocks noGrp="1"/>
          </p:cNvSpPr>
          <p:nvPr>
            <p:ph type="sldNum" sz="quarter" idx="12"/>
          </p:nvPr>
        </p:nvSpPr>
        <p:spPr/>
        <p:txBody>
          <a:bodyPr/>
          <a:lstStyle>
            <a:lvl1pPr>
              <a:defRPr/>
            </a:lvl1pPr>
          </a:lstStyle>
          <a:p>
            <a:fld id="{3FDA791D-74EC-4FC2-B52B-4BE0D585EF4C}" type="slidenum">
              <a:rPr lang="ru-RU">
                <a:solidFill>
                  <a:srgbClr val="2A3D7A"/>
                </a:solidFill>
              </a:rPr>
              <a:pPr/>
              <a:t>‹#›</a:t>
            </a:fld>
            <a:endParaRPr lang="ru-RU" sz="1400">
              <a:solidFill>
                <a:srgbClr val="2A3D7A"/>
              </a:solidFill>
            </a:endParaRPr>
          </a:p>
        </p:txBody>
      </p:sp>
    </p:spTree>
    <p:extLst>
      <p:ext uri="{BB962C8B-B14F-4D97-AF65-F5344CB8AC3E}">
        <p14:creationId xmlns:p14="http://schemas.microsoft.com/office/powerpoint/2010/main" val="253931442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solidFill>
                <a:srgbClr val="2A3D7A"/>
              </a:solidFill>
            </a:endParaRPr>
          </a:p>
        </p:txBody>
      </p:sp>
      <p:sp>
        <p:nvSpPr>
          <p:cNvPr id="4" name="Нижний колонтитул 3"/>
          <p:cNvSpPr>
            <a:spLocks noGrp="1"/>
          </p:cNvSpPr>
          <p:nvPr>
            <p:ph type="ftr" sz="quarter" idx="11"/>
          </p:nvPr>
        </p:nvSpPr>
        <p:spPr/>
        <p:txBody>
          <a:bodyPr/>
          <a:lstStyle>
            <a:lvl1pPr>
              <a:defRPr/>
            </a:lvl1pPr>
          </a:lstStyle>
          <a:p>
            <a:endParaRPr lang="ru-RU">
              <a:solidFill>
                <a:srgbClr val="2A3D7A"/>
              </a:solidFill>
            </a:endParaRPr>
          </a:p>
        </p:txBody>
      </p:sp>
      <p:sp>
        <p:nvSpPr>
          <p:cNvPr id="5" name="Номер слайда 4"/>
          <p:cNvSpPr>
            <a:spLocks noGrp="1"/>
          </p:cNvSpPr>
          <p:nvPr>
            <p:ph type="sldNum" sz="quarter" idx="12"/>
          </p:nvPr>
        </p:nvSpPr>
        <p:spPr/>
        <p:txBody>
          <a:bodyPr/>
          <a:lstStyle>
            <a:lvl1pPr>
              <a:defRPr/>
            </a:lvl1pPr>
          </a:lstStyle>
          <a:p>
            <a:fld id="{E47CE648-7B65-4875-BAE4-677BB5F92CC1}" type="slidenum">
              <a:rPr lang="ru-RU">
                <a:solidFill>
                  <a:srgbClr val="2A3D7A"/>
                </a:solidFill>
              </a:rPr>
              <a:pPr/>
              <a:t>‹#›</a:t>
            </a:fld>
            <a:endParaRPr lang="ru-RU" sz="1400">
              <a:solidFill>
                <a:srgbClr val="2A3D7A"/>
              </a:solidFill>
            </a:endParaRPr>
          </a:p>
        </p:txBody>
      </p:sp>
    </p:spTree>
    <p:extLst>
      <p:ext uri="{BB962C8B-B14F-4D97-AF65-F5344CB8AC3E}">
        <p14:creationId xmlns:p14="http://schemas.microsoft.com/office/powerpoint/2010/main" val="167034610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solidFill>
                <a:srgbClr val="2A3D7A"/>
              </a:solidFill>
            </a:endParaRPr>
          </a:p>
        </p:txBody>
      </p:sp>
      <p:sp>
        <p:nvSpPr>
          <p:cNvPr id="3" name="Нижний колонтитул 2"/>
          <p:cNvSpPr>
            <a:spLocks noGrp="1"/>
          </p:cNvSpPr>
          <p:nvPr>
            <p:ph type="ftr" sz="quarter" idx="11"/>
          </p:nvPr>
        </p:nvSpPr>
        <p:spPr/>
        <p:txBody>
          <a:bodyPr/>
          <a:lstStyle>
            <a:lvl1pPr>
              <a:defRPr/>
            </a:lvl1pPr>
          </a:lstStyle>
          <a:p>
            <a:endParaRPr lang="ru-RU">
              <a:solidFill>
                <a:srgbClr val="2A3D7A"/>
              </a:solidFill>
            </a:endParaRPr>
          </a:p>
        </p:txBody>
      </p:sp>
      <p:sp>
        <p:nvSpPr>
          <p:cNvPr id="4" name="Номер слайда 3"/>
          <p:cNvSpPr>
            <a:spLocks noGrp="1"/>
          </p:cNvSpPr>
          <p:nvPr>
            <p:ph type="sldNum" sz="quarter" idx="12"/>
          </p:nvPr>
        </p:nvSpPr>
        <p:spPr/>
        <p:txBody>
          <a:bodyPr/>
          <a:lstStyle>
            <a:lvl1pPr>
              <a:defRPr/>
            </a:lvl1pPr>
          </a:lstStyle>
          <a:p>
            <a:fld id="{692A4751-BB92-40F0-A331-2D046A895E2B}" type="slidenum">
              <a:rPr lang="ru-RU">
                <a:solidFill>
                  <a:srgbClr val="2A3D7A"/>
                </a:solidFill>
              </a:rPr>
              <a:pPr/>
              <a:t>‹#›</a:t>
            </a:fld>
            <a:endParaRPr lang="ru-RU" sz="1400">
              <a:solidFill>
                <a:srgbClr val="2A3D7A"/>
              </a:solidFill>
            </a:endParaRPr>
          </a:p>
        </p:txBody>
      </p:sp>
    </p:spTree>
    <p:extLst>
      <p:ext uri="{BB962C8B-B14F-4D97-AF65-F5344CB8AC3E}">
        <p14:creationId xmlns:p14="http://schemas.microsoft.com/office/powerpoint/2010/main" val="113430309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2A3D7A"/>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2A3D7A"/>
              </a:solidFill>
            </a:endParaRPr>
          </a:p>
        </p:txBody>
      </p:sp>
      <p:sp>
        <p:nvSpPr>
          <p:cNvPr id="7" name="Номер слайда 6"/>
          <p:cNvSpPr>
            <a:spLocks noGrp="1"/>
          </p:cNvSpPr>
          <p:nvPr>
            <p:ph type="sldNum" sz="quarter" idx="12"/>
          </p:nvPr>
        </p:nvSpPr>
        <p:spPr/>
        <p:txBody>
          <a:bodyPr/>
          <a:lstStyle>
            <a:lvl1pPr>
              <a:defRPr/>
            </a:lvl1pPr>
          </a:lstStyle>
          <a:p>
            <a:fld id="{7D3BBDDB-731C-411E-82B8-346B40463C5B}" type="slidenum">
              <a:rPr lang="ru-RU">
                <a:solidFill>
                  <a:srgbClr val="2A3D7A"/>
                </a:solidFill>
              </a:rPr>
              <a:pPr/>
              <a:t>‹#›</a:t>
            </a:fld>
            <a:endParaRPr lang="ru-RU" sz="1400">
              <a:solidFill>
                <a:srgbClr val="2A3D7A"/>
              </a:solidFill>
            </a:endParaRPr>
          </a:p>
        </p:txBody>
      </p:sp>
    </p:spTree>
    <p:extLst>
      <p:ext uri="{BB962C8B-B14F-4D97-AF65-F5344CB8AC3E}">
        <p14:creationId xmlns:p14="http://schemas.microsoft.com/office/powerpoint/2010/main" val="54923030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2A3D7A"/>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2A3D7A"/>
              </a:solidFill>
            </a:endParaRPr>
          </a:p>
        </p:txBody>
      </p:sp>
      <p:sp>
        <p:nvSpPr>
          <p:cNvPr id="7" name="Номер слайда 6"/>
          <p:cNvSpPr>
            <a:spLocks noGrp="1"/>
          </p:cNvSpPr>
          <p:nvPr>
            <p:ph type="sldNum" sz="quarter" idx="12"/>
          </p:nvPr>
        </p:nvSpPr>
        <p:spPr/>
        <p:txBody>
          <a:bodyPr/>
          <a:lstStyle>
            <a:lvl1pPr>
              <a:defRPr/>
            </a:lvl1pPr>
          </a:lstStyle>
          <a:p>
            <a:fld id="{C1B4A179-0803-4C71-88BB-0043C90BDFB0}" type="slidenum">
              <a:rPr lang="ru-RU">
                <a:solidFill>
                  <a:srgbClr val="2A3D7A"/>
                </a:solidFill>
              </a:rPr>
              <a:pPr/>
              <a:t>‹#›</a:t>
            </a:fld>
            <a:endParaRPr lang="ru-RU" sz="1400">
              <a:solidFill>
                <a:srgbClr val="2A3D7A"/>
              </a:solidFill>
            </a:endParaRPr>
          </a:p>
        </p:txBody>
      </p:sp>
    </p:spTree>
    <p:extLst>
      <p:ext uri="{BB962C8B-B14F-4D97-AF65-F5344CB8AC3E}">
        <p14:creationId xmlns:p14="http://schemas.microsoft.com/office/powerpoint/2010/main" val="362477285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2A3D7A"/>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2A3D7A"/>
              </a:solidFill>
            </a:endParaRPr>
          </a:p>
        </p:txBody>
      </p:sp>
      <p:sp>
        <p:nvSpPr>
          <p:cNvPr id="6" name="Номер слайда 5"/>
          <p:cNvSpPr>
            <a:spLocks noGrp="1"/>
          </p:cNvSpPr>
          <p:nvPr>
            <p:ph type="sldNum" sz="quarter" idx="12"/>
          </p:nvPr>
        </p:nvSpPr>
        <p:spPr/>
        <p:txBody>
          <a:bodyPr/>
          <a:lstStyle>
            <a:lvl1pPr>
              <a:defRPr/>
            </a:lvl1pPr>
          </a:lstStyle>
          <a:p>
            <a:fld id="{A80BD253-C46F-4EE4-ADB1-17698E7EE101}" type="slidenum">
              <a:rPr lang="ru-RU">
                <a:solidFill>
                  <a:srgbClr val="2A3D7A"/>
                </a:solidFill>
              </a:rPr>
              <a:pPr/>
              <a:t>‹#›</a:t>
            </a:fld>
            <a:endParaRPr lang="ru-RU" sz="1400">
              <a:solidFill>
                <a:srgbClr val="2A3D7A"/>
              </a:solidFill>
            </a:endParaRPr>
          </a:p>
        </p:txBody>
      </p:sp>
    </p:spTree>
    <p:extLst>
      <p:ext uri="{BB962C8B-B14F-4D97-AF65-F5344CB8AC3E}">
        <p14:creationId xmlns:p14="http://schemas.microsoft.com/office/powerpoint/2010/main" val="4006758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78ADBBD-D88A-4857-9C26-F87C30A3F25A}" type="datetimeFigureOut">
              <a:rPr lang="ru-RU" smtClean="0"/>
              <a:t>17.02.2017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CE7C260-AD83-4B60-AE43-31360E588A95}" type="slidenum">
              <a:rPr lang="ru-RU" smtClean="0"/>
              <a:t>‹#›</a:t>
            </a:fld>
            <a:endParaRPr lang="ru-RU"/>
          </a:p>
        </p:txBody>
      </p:sp>
    </p:spTree>
    <p:extLst>
      <p:ext uri="{BB962C8B-B14F-4D97-AF65-F5344CB8AC3E}">
        <p14:creationId xmlns:p14="http://schemas.microsoft.com/office/powerpoint/2010/main" val="133132892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96100" y="838200"/>
            <a:ext cx="1943100" cy="537845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066800" y="838200"/>
            <a:ext cx="5676900" cy="5378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2A3D7A"/>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2A3D7A"/>
              </a:solidFill>
            </a:endParaRPr>
          </a:p>
        </p:txBody>
      </p:sp>
      <p:sp>
        <p:nvSpPr>
          <p:cNvPr id="6" name="Номер слайда 5"/>
          <p:cNvSpPr>
            <a:spLocks noGrp="1"/>
          </p:cNvSpPr>
          <p:nvPr>
            <p:ph type="sldNum" sz="quarter" idx="12"/>
          </p:nvPr>
        </p:nvSpPr>
        <p:spPr/>
        <p:txBody>
          <a:bodyPr/>
          <a:lstStyle>
            <a:lvl1pPr>
              <a:defRPr/>
            </a:lvl1pPr>
          </a:lstStyle>
          <a:p>
            <a:fld id="{EE74E6F2-00C7-49E0-B8FB-26AA66CE2C22}" type="slidenum">
              <a:rPr lang="ru-RU">
                <a:solidFill>
                  <a:srgbClr val="2A3D7A"/>
                </a:solidFill>
              </a:rPr>
              <a:pPr/>
              <a:t>‹#›</a:t>
            </a:fld>
            <a:endParaRPr lang="ru-RU" sz="1400">
              <a:solidFill>
                <a:srgbClr val="2A3D7A"/>
              </a:solidFill>
            </a:endParaRPr>
          </a:p>
        </p:txBody>
      </p:sp>
    </p:spTree>
    <p:extLst>
      <p:ext uri="{BB962C8B-B14F-4D97-AF65-F5344CB8AC3E}">
        <p14:creationId xmlns:p14="http://schemas.microsoft.com/office/powerpoint/2010/main" val="2568305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78ADBBD-D88A-4857-9C26-F87C30A3F25A}" type="datetimeFigureOut">
              <a:rPr lang="ru-RU" smtClean="0"/>
              <a:t>17.02.2017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E7C260-AD83-4B60-AE43-31360E588A95}" type="slidenum">
              <a:rPr lang="ru-RU" smtClean="0"/>
              <a:t>‹#›</a:t>
            </a:fld>
            <a:endParaRPr lang="ru-RU"/>
          </a:p>
        </p:txBody>
      </p:sp>
    </p:spTree>
    <p:extLst>
      <p:ext uri="{BB962C8B-B14F-4D97-AF65-F5344CB8AC3E}">
        <p14:creationId xmlns:p14="http://schemas.microsoft.com/office/powerpoint/2010/main" val="2349766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78ADBBD-D88A-4857-9C26-F87C30A3F25A}" type="datetimeFigureOut">
              <a:rPr lang="ru-RU" smtClean="0"/>
              <a:t>17.02.2017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E7C260-AD83-4B60-AE43-31360E588A95}" type="slidenum">
              <a:rPr lang="ru-RU" smtClean="0"/>
              <a:t>‹#›</a:t>
            </a:fld>
            <a:endParaRPr lang="ru-RU"/>
          </a:p>
        </p:txBody>
      </p:sp>
    </p:spTree>
    <p:extLst>
      <p:ext uri="{BB962C8B-B14F-4D97-AF65-F5344CB8AC3E}">
        <p14:creationId xmlns:p14="http://schemas.microsoft.com/office/powerpoint/2010/main" val="1939473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image" Target="../media/image5.jpeg"/><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6.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8ADBBD-D88A-4857-9C26-F87C30A3F25A}" type="datetimeFigureOut">
              <a:rPr lang="ru-RU" smtClean="0"/>
              <a:t>17.02.2017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E7C260-AD83-4B60-AE43-31360E588A95}" type="slidenum">
              <a:rPr lang="ru-RU" smtClean="0"/>
              <a:t>‹#›</a:t>
            </a:fld>
            <a:endParaRPr lang="ru-RU"/>
          </a:p>
        </p:txBody>
      </p:sp>
    </p:spTree>
    <p:extLst>
      <p:ext uri="{BB962C8B-B14F-4D97-AF65-F5344CB8AC3E}">
        <p14:creationId xmlns:p14="http://schemas.microsoft.com/office/powerpoint/2010/main" val="1407466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l="-6000" r="-6000"/>
          </a:stretch>
        </a:blip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defRPr sz="1200"/>
            </a:lvl1pPr>
          </a:lstStyle>
          <a:p>
            <a:pPr fontAlgn="base">
              <a:spcBef>
                <a:spcPct val="0"/>
              </a:spcBef>
              <a:spcAft>
                <a:spcPct val="0"/>
              </a:spcAft>
              <a:defRPr/>
            </a:pPr>
            <a:endParaRPr lang="ru-RU">
              <a:solidFill>
                <a:srgbClr val="FFFFFF"/>
              </a:solidFill>
            </a:endParaRPr>
          </a:p>
        </p:txBody>
      </p:sp>
      <p:sp>
        <p:nvSpPr>
          <p:cNvPr id="63491" name="Rectangle 3"/>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fontAlgn="base">
              <a:spcBef>
                <a:spcPct val="0"/>
              </a:spcBef>
              <a:spcAft>
                <a:spcPct val="0"/>
              </a:spcAft>
              <a:defRPr/>
            </a:pPr>
            <a:fld id="{0780D72A-4C54-4BB8-87C0-F402CDB1613A}" type="slidenum">
              <a:rPr lang="ru-RU">
                <a:solidFill>
                  <a:srgbClr val="FFFFFF"/>
                </a:solidFill>
              </a:rPr>
              <a:pPr fontAlgn="base">
                <a:spcBef>
                  <a:spcPct val="0"/>
                </a:spcBef>
                <a:spcAft>
                  <a:spcPct val="0"/>
                </a:spcAft>
                <a:defRPr/>
              </a:pPr>
              <a:t>‹#›</a:t>
            </a:fld>
            <a:endParaRPr lang="ru-RU">
              <a:solidFill>
                <a:srgbClr val="FFFFFF"/>
              </a:solidFill>
            </a:endParaRPr>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fontAlgn="base">
                <a:spcBef>
                  <a:spcPct val="0"/>
                </a:spcBef>
                <a:spcAft>
                  <a:spcPct val="0"/>
                </a:spcAft>
                <a:defRPr/>
              </a:pPr>
              <a:endParaRPr lang="ru-RU" sz="2400">
                <a:solidFill>
                  <a:srgbClr val="FFFFFF"/>
                </a:solidFill>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fontAlgn="base">
                <a:spcBef>
                  <a:spcPct val="0"/>
                </a:spcBef>
                <a:spcAft>
                  <a:spcPct val="0"/>
                </a:spcAft>
                <a:defRPr/>
              </a:pPr>
              <a:endParaRPr lang="ru-RU" sz="2400">
                <a:solidFill>
                  <a:srgbClr val="FFFFFF"/>
                </a:solidFill>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fontAlgn="base">
                <a:spcBef>
                  <a:spcPct val="0"/>
                </a:spcBef>
                <a:spcAft>
                  <a:spcPct val="0"/>
                </a:spcAft>
                <a:defRPr/>
              </a:pPr>
              <a:endParaRPr lang="ru-RU">
                <a:solidFill>
                  <a:srgbClr val="FFCC00"/>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fontAlgn="base">
                <a:spcBef>
                  <a:spcPct val="0"/>
                </a:spcBef>
                <a:spcAft>
                  <a:spcPct val="0"/>
                </a:spcAft>
                <a:defRPr/>
              </a:pPr>
              <a:endParaRPr lang="ru-RU">
                <a:solidFill>
                  <a:srgbClr val="FFCC00"/>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fontAlgn="base">
                <a:spcBef>
                  <a:spcPct val="0"/>
                </a:spcBef>
                <a:spcAft>
                  <a:spcPct val="0"/>
                </a:spcAft>
                <a:defRPr/>
              </a:pPr>
              <a:endParaRPr lang="ru-RU">
                <a:solidFill>
                  <a:srgbClr val="008080"/>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fontAlgn="base">
                <a:spcBef>
                  <a:spcPct val="0"/>
                </a:spcBef>
                <a:spcAft>
                  <a:spcPct val="0"/>
                </a:spcAft>
                <a:defRPr/>
              </a:pPr>
              <a:endParaRPr lang="ru-RU">
                <a:solidFill>
                  <a:srgbClr val="FFCC00"/>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fontAlgn="base">
                <a:spcBef>
                  <a:spcPct val="0"/>
                </a:spcBef>
                <a:spcAft>
                  <a:spcPct val="0"/>
                </a:spcAft>
                <a:defRPr/>
              </a:pPr>
              <a:endParaRPr lang="ru-RU" sz="2400">
                <a:solidFill>
                  <a:srgbClr val="FFFFFF"/>
                </a:solidFill>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fontAlgn="base">
                <a:spcBef>
                  <a:spcPct val="0"/>
                </a:spcBef>
                <a:spcAft>
                  <a:spcPct val="0"/>
                </a:spcAft>
                <a:defRPr/>
              </a:pPr>
              <a:endParaRPr lang="ru-RU">
                <a:solidFill>
                  <a:srgbClr val="008080"/>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fontAlgn="base">
                <a:spcBef>
                  <a:spcPct val="0"/>
                </a:spcBef>
                <a:spcAft>
                  <a:spcPct val="0"/>
                </a:spcAft>
                <a:defRPr/>
              </a:pPr>
              <a:endParaRPr lang="ru-RU">
                <a:solidFill>
                  <a:srgbClr val="008080"/>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63504" name="Rectangle 16"/>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vl1pPr>
          </a:lstStyle>
          <a:p>
            <a:pPr fontAlgn="base">
              <a:spcBef>
                <a:spcPct val="0"/>
              </a:spcBef>
              <a:spcAft>
                <a:spcPct val="0"/>
              </a:spcAft>
              <a:defRPr/>
            </a:pPr>
            <a:fld id="{F87E5827-EF4E-41B3-9A27-3EA78287BD8A}" type="datetimeFigureOut">
              <a:rPr lang="ru-RU">
                <a:solidFill>
                  <a:srgbClr val="FFFFFF"/>
                </a:solidFill>
              </a:rPr>
              <a:pPr fontAlgn="base">
                <a:spcBef>
                  <a:spcPct val="0"/>
                </a:spcBef>
                <a:spcAft>
                  <a:spcPct val="0"/>
                </a:spcAft>
                <a:defRPr/>
              </a:pPr>
              <a:t>17.02.2017</a:t>
            </a:fld>
            <a:endParaRPr lang="ru-RU">
              <a:solidFill>
                <a:srgbClr val="FFFFFF"/>
              </a:solidFill>
            </a:endParaRPr>
          </a:p>
        </p:txBody>
      </p:sp>
    </p:spTree>
    <p:extLst>
      <p:ext uri="{BB962C8B-B14F-4D97-AF65-F5344CB8AC3E}">
        <p14:creationId xmlns:p14="http://schemas.microsoft.com/office/powerpoint/2010/main" val="4090798413"/>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cs typeface="Arial" charset="0"/>
        </a:defRPr>
      </a:lvl2pPr>
      <a:lvl3pPr algn="l" rtl="0" eaLnBrk="0" fontAlgn="base" hangingPunct="0">
        <a:spcBef>
          <a:spcPct val="0"/>
        </a:spcBef>
        <a:spcAft>
          <a:spcPct val="0"/>
        </a:spcAft>
        <a:defRPr sz="4400">
          <a:solidFill>
            <a:schemeClr val="tx1"/>
          </a:solidFill>
          <a:latin typeface="Arial" charset="0"/>
          <a:cs typeface="Arial" charset="0"/>
        </a:defRPr>
      </a:lvl3pPr>
      <a:lvl4pPr algn="l" rtl="0" eaLnBrk="0" fontAlgn="base" hangingPunct="0">
        <a:spcBef>
          <a:spcPct val="0"/>
        </a:spcBef>
        <a:spcAft>
          <a:spcPct val="0"/>
        </a:spcAft>
        <a:defRPr sz="4400">
          <a:solidFill>
            <a:schemeClr val="tx1"/>
          </a:solidFill>
          <a:latin typeface="Arial" charset="0"/>
          <a:cs typeface="Arial" charset="0"/>
        </a:defRPr>
      </a:lvl4pPr>
      <a:lvl5pPr algn="l" rtl="0" eaLnBrk="0" fontAlgn="base" hangingPunct="0">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13" name="Заголовок 12"/>
          <p:cNvSpPr>
            <a:spLocks noGrp="1"/>
          </p:cNvSpPr>
          <p:nvPr>
            <p:ph type="title"/>
          </p:nvPr>
        </p:nvSpPr>
        <p:spPr>
          <a:xfrm>
            <a:off x="503238" y="4986338"/>
            <a:ext cx="8183562" cy="1050925"/>
          </a:xfrm>
          <a:prstGeom prst="rect">
            <a:avLst/>
          </a:prstGeom>
        </p:spPr>
        <p:txBody>
          <a:bodyPr vert="horz" anchor="b">
            <a:normAutofit/>
          </a:bodyPr>
          <a:lstStyle>
            <a:extLst/>
          </a:lstStyle>
          <a:p>
            <a:r>
              <a:rPr lang="ru-RU" smtClean="0"/>
              <a:t>Образец заголовка</a:t>
            </a:r>
            <a:endParaRPr lang="en-US"/>
          </a:p>
        </p:txBody>
      </p:sp>
      <p:sp>
        <p:nvSpPr>
          <p:cNvPr id="1031" name="Текст 3"/>
          <p:cNvSpPr>
            <a:spLocks noGrp="1"/>
          </p:cNvSpPr>
          <p:nvPr>
            <p:ph type="body" idx="1"/>
          </p:nvPr>
        </p:nvSpPr>
        <p:spPr bwMode="auto">
          <a:xfrm>
            <a:off x="503238" y="530225"/>
            <a:ext cx="8183562" cy="418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82880" tIns="9144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5" name="Дата 24"/>
          <p:cNvSpPr>
            <a:spLocks noGrp="1"/>
          </p:cNvSpPr>
          <p:nvPr>
            <p:ph type="dt" sz="half" idx="2"/>
          </p:nvPr>
        </p:nvSpPr>
        <p:spPr>
          <a:xfrm>
            <a:off x="3776663"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fontAlgn="base">
              <a:spcBef>
                <a:spcPct val="0"/>
              </a:spcBef>
              <a:spcAft>
                <a:spcPct val="0"/>
              </a:spcAft>
              <a:defRPr/>
            </a:pPr>
            <a:endParaRPr lang="ru-RU">
              <a:solidFill>
                <a:srgbClr val="E3DED1">
                  <a:shade val="50000"/>
                </a:srgbClr>
              </a:solidFill>
              <a:latin typeface="Arial" charset="0"/>
            </a:endParaRPr>
          </a:p>
        </p:txBody>
      </p:sp>
      <p:sp>
        <p:nvSpPr>
          <p:cNvPr id="18" name="Нижний колонтитул 17"/>
          <p:cNvSpPr>
            <a:spLocks noGrp="1"/>
          </p:cNvSpPr>
          <p:nvPr>
            <p:ph type="ftr" sz="quarter" idx="3"/>
          </p:nvPr>
        </p:nvSpPr>
        <p:spPr>
          <a:xfrm>
            <a:off x="6062663"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pPr fontAlgn="base">
              <a:spcBef>
                <a:spcPct val="0"/>
              </a:spcBef>
              <a:spcAft>
                <a:spcPct val="0"/>
              </a:spcAft>
              <a:defRPr/>
            </a:pPr>
            <a:endParaRPr lang="ru-RU">
              <a:solidFill>
                <a:srgbClr val="E3DED1">
                  <a:shade val="50000"/>
                </a:srgbClr>
              </a:solidFill>
              <a:latin typeface="Arial" charset="0"/>
            </a:endParaRPr>
          </a:p>
        </p:txBody>
      </p:sp>
      <p:sp>
        <p:nvSpPr>
          <p:cNvPr id="5" name="Номер слайда 4"/>
          <p:cNvSpPr>
            <a:spLocks noGrp="1"/>
          </p:cNvSpPr>
          <p:nvPr>
            <p:ph type="sldNum" sz="quarter" idx="4"/>
          </p:nvPr>
        </p:nvSpPr>
        <p:spPr>
          <a:xfrm>
            <a:off x="8348663"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fontAlgn="base">
              <a:spcBef>
                <a:spcPct val="0"/>
              </a:spcBef>
              <a:spcAft>
                <a:spcPct val="0"/>
              </a:spcAft>
              <a:defRPr/>
            </a:pPr>
            <a:fld id="{0A9AEE42-3F2C-4CDC-9DED-062D0A761D8B}" type="slidenum">
              <a:rPr lang="ru-RU">
                <a:solidFill>
                  <a:srgbClr val="E3DED1">
                    <a:shade val="50000"/>
                  </a:srgbClr>
                </a:solidFill>
                <a:latin typeface="Arial" charset="0"/>
              </a:rPr>
              <a:pPr fontAlgn="base">
                <a:spcBef>
                  <a:spcPct val="0"/>
                </a:spcBef>
                <a:spcAft>
                  <a:spcPct val="0"/>
                </a:spcAft>
                <a:defRPr/>
              </a:pPr>
              <a:t>‹#›</a:t>
            </a:fld>
            <a:endParaRPr lang="ru-RU">
              <a:solidFill>
                <a:srgbClr val="E3DED1">
                  <a:shade val="50000"/>
                </a:srgbClr>
              </a:solidFill>
              <a:latin typeface="Arial" charset="0"/>
            </a:endParaRPr>
          </a:p>
        </p:txBody>
      </p:sp>
    </p:spTree>
    <p:extLst>
      <p:ext uri="{BB962C8B-B14F-4D97-AF65-F5344CB8AC3E}">
        <p14:creationId xmlns:p14="http://schemas.microsoft.com/office/powerpoint/2010/main" val="293282743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3600" b="1">
          <a:solidFill>
            <a:srgbClr val="FF8D3E"/>
          </a:solidFill>
          <a:latin typeface="Verdana" pitchFamily="34" charset="0"/>
        </a:defRPr>
      </a:lvl2pPr>
      <a:lvl3pPr algn="l" rtl="0" eaLnBrk="0" fontAlgn="base" hangingPunct="0">
        <a:spcBef>
          <a:spcPct val="0"/>
        </a:spcBef>
        <a:spcAft>
          <a:spcPct val="0"/>
        </a:spcAft>
        <a:defRPr sz="3600" b="1">
          <a:solidFill>
            <a:srgbClr val="FF8D3E"/>
          </a:solidFill>
          <a:latin typeface="Verdana" pitchFamily="34" charset="0"/>
        </a:defRPr>
      </a:lvl3pPr>
      <a:lvl4pPr algn="l" rtl="0" eaLnBrk="0" fontAlgn="base" hangingPunct="0">
        <a:spcBef>
          <a:spcPct val="0"/>
        </a:spcBef>
        <a:spcAft>
          <a:spcPct val="0"/>
        </a:spcAft>
        <a:defRPr sz="3600" b="1">
          <a:solidFill>
            <a:srgbClr val="FF8D3E"/>
          </a:solidFill>
          <a:latin typeface="Verdana" pitchFamily="34" charset="0"/>
        </a:defRPr>
      </a:lvl4pPr>
      <a:lvl5pPr algn="l" rtl="0" eaLnBrk="0" fontAlgn="base" hangingPunct="0">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eaLnBrk="0" fontAlgn="base" hangingPunct="0">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eaLnBrk="0" fontAlgn="base" hangingPunct="0">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eaLnBrk="0" fontAlgn="base" hangingPunct="0">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eaLnBrk="0" fontAlgn="base" hangingPunct="0">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eaLnBrk="0" fontAlgn="base" hangingPunct="0">
        <a:spcBef>
          <a:spcPts val="250"/>
        </a:spcBef>
        <a:spcAft>
          <a:spcPct val="0"/>
        </a:spcAft>
        <a:buClr>
          <a:srgbClr val="4A85BF"/>
        </a:buClr>
        <a:buSzPct val="100000"/>
        <a:buFont typeface="Wingdings 2" pitchFamily="18" charset="2"/>
        <a:buChar char=""/>
        <a:defRPr sz="20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13" name="Заголовок 12"/>
          <p:cNvSpPr>
            <a:spLocks noGrp="1"/>
          </p:cNvSpPr>
          <p:nvPr>
            <p:ph type="title"/>
          </p:nvPr>
        </p:nvSpPr>
        <p:spPr>
          <a:xfrm>
            <a:off x="503238" y="4986338"/>
            <a:ext cx="8183562" cy="1050925"/>
          </a:xfrm>
          <a:prstGeom prst="rect">
            <a:avLst/>
          </a:prstGeom>
        </p:spPr>
        <p:txBody>
          <a:bodyPr vert="horz" anchor="b">
            <a:normAutofit/>
          </a:bodyPr>
          <a:lstStyle>
            <a:extLst/>
          </a:lstStyle>
          <a:p>
            <a:r>
              <a:rPr lang="ru-RU" smtClean="0"/>
              <a:t>Образец заголовка</a:t>
            </a:r>
            <a:endParaRPr lang="en-US"/>
          </a:p>
        </p:txBody>
      </p:sp>
      <p:sp>
        <p:nvSpPr>
          <p:cNvPr id="1031" name="Текст 3"/>
          <p:cNvSpPr>
            <a:spLocks noGrp="1"/>
          </p:cNvSpPr>
          <p:nvPr>
            <p:ph type="body" idx="1"/>
          </p:nvPr>
        </p:nvSpPr>
        <p:spPr bwMode="auto">
          <a:xfrm>
            <a:off x="503238" y="530225"/>
            <a:ext cx="8183562" cy="418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82880" tIns="9144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5" name="Дата 24"/>
          <p:cNvSpPr>
            <a:spLocks noGrp="1"/>
          </p:cNvSpPr>
          <p:nvPr>
            <p:ph type="dt" sz="half" idx="2"/>
          </p:nvPr>
        </p:nvSpPr>
        <p:spPr>
          <a:xfrm>
            <a:off x="3776663"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fontAlgn="base">
              <a:spcBef>
                <a:spcPct val="0"/>
              </a:spcBef>
              <a:spcAft>
                <a:spcPct val="0"/>
              </a:spcAft>
              <a:defRPr/>
            </a:pPr>
            <a:endParaRPr lang="ru-RU">
              <a:solidFill>
                <a:srgbClr val="E3DED1">
                  <a:shade val="50000"/>
                </a:srgbClr>
              </a:solidFill>
              <a:latin typeface="Arial" charset="0"/>
            </a:endParaRPr>
          </a:p>
        </p:txBody>
      </p:sp>
      <p:sp>
        <p:nvSpPr>
          <p:cNvPr id="18" name="Нижний колонтитул 17"/>
          <p:cNvSpPr>
            <a:spLocks noGrp="1"/>
          </p:cNvSpPr>
          <p:nvPr>
            <p:ph type="ftr" sz="quarter" idx="3"/>
          </p:nvPr>
        </p:nvSpPr>
        <p:spPr>
          <a:xfrm>
            <a:off x="6062663"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pPr fontAlgn="base">
              <a:spcBef>
                <a:spcPct val="0"/>
              </a:spcBef>
              <a:spcAft>
                <a:spcPct val="0"/>
              </a:spcAft>
              <a:defRPr/>
            </a:pPr>
            <a:endParaRPr lang="ru-RU">
              <a:solidFill>
                <a:srgbClr val="E3DED1">
                  <a:shade val="50000"/>
                </a:srgbClr>
              </a:solidFill>
              <a:latin typeface="Arial" charset="0"/>
            </a:endParaRPr>
          </a:p>
        </p:txBody>
      </p:sp>
      <p:sp>
        <p:nvSpPr>
          <p:cNvPr id="5" name="Номер слайда 4"/>
          <p:cNvSpPr>
            <a:spLocks noGrp="1"/>
          </p:cNvSpPr>
          <p:nvPr>
            <p:ph type="sldNum" sz="quarter" idx="4"/>
          </p:nvPr>
        </p:nvSpPr>
        <p:spPr>
          <a:xfrm>
            <a:off x="8348663"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fontAlgn="base">
              <a:spcBef>
                <a:spcPct val="0"/>
              </a:spcBef>
              <a:spcAft>
                <a:spcPct val="0"/>
              </a:spcAft>
              <a:defRPr/>
            </a:pPr>
            <a:fld id="{0A9AEE42-3F2C-4CDC-9DED-062D0A761D8B}" type="slidenum">
              <a:rPr lang="ru-RU">
                <a:solidFill>
                  <a:srgbClr val="E3DED1">
                    <a:shade val="50000"/>
                  </a:srgbClr>
                </a:solidFill>
                <a:latin typeface="Arial" charset="0"/>
              </a:rPr>
              <a:pPr fontAlgn="base">
                <a:spcBef>
                  <a:spcPct val="0"/>
                </a:spcBef>
                <a:spcAft>
                  <a:spcPct val="0"/>
                </a:spcAft>
                <a:defRPr/>
              </a:pPr>
              <a:t>‹#›</a:t>
            </a:fld>
            <a:endParaRPr lang="ru-RU">
              <a:solidFill>
                <a:srgbClr val="E3DED1">
                  <a:shade val="50000"/>
                </a:srgbClr>
              </a:solidFill>
              <a:latin typeface="Arial" charset="0"/>
            </a:endParaRPr>
          </a:p>
        </p:txBody>
      </p:sp>
    </p:spTree>
    <p:extLst>
      <p:ext uri="{BB962C8B-B14F-4D97-AF65-F5344CB8AC3E}">
        <p14:creationId xmlns:p14="http://schemas.microsoft.com/office/powerpoint/2010/main" val="143274844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rtl="0" eaLnBrk="0" fontAlgn="base" hangingPunct="0">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3600" b="1">
          <a:solidFill>
            <a:srgbClr val="FF8D3E"/>
          </a:solidFill>
          <a:latin typeface="Verdana" pitchFamily="34" charset="0"/>
        </a:defRPr>
      </a:lvl2pPr>
      <a:lvl3pPr algn="l" rtl="0" eaLnBrk="0" fontAlgn="base" hangingPunct="0">
        <a:spcBef>
          <a:spcPct val="0"/>
        </a:spcBef>
        <a:spcAft>
          <a:spcPct val="0"/>
        </a:spcAft>
        <a:defRPr sz="3600" b="1">
          <a:solidFill>
            <a:srgbClr val="FF8D3E"/>
          </a:solidFill>
          <a:latin typeface="Verdana" pitchFamily="34" charset="0"/>
        </a:defRPr>
      </a:lvl3pPr>
      <a:lvl4pPr algn="l" rtl="0" eaLnBrk="0" fontAlgn="base" hangingPunct="0">
        <a:spcBef>
          <a:spcPct val="0"/>
        </a:spcBef>
        <a:spcAft>
          <a:spcPct val="0"/>
        </a:spcAft>
        <a:defRPr sz="3600" b="1">
          <a:solidFill>
            <a:srgbClr val="FF8D3E"/>
          </a:solidFill>
          <a:latin typeface="Verdana" pitchFamily="34" charset="0"/>
        </a:defRPr>
      </a:lvl4pPr>
      <a:lvl5pPr algn="l" rtl="0" eaLnBrk="0" fontAlgn="base" hangingPunct="0">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eaLnBrk="0" fontAlgn="base" hangingPunct="0">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eaLnBrk="0" fontAlgn="base" hangingPunct="0">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eaLnBrk="0" fontAlgn="base" hangingPunct="0">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eaLnBrk="0" fontAlgn="base" hangingPunct="0">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eaLnBrk="0" fontAlgn="base" hangingPunct="0">
        <a:spcBef>
          <a:spcPts val="250"/>
        </a:spcBef>
        <a:spcAft>
          <a:spcPct val="0"/>
        </a:spcAft>
        <a:buClr>
          <a:srgbClr val="4A85BF"/>
        </a:buClr>
        <a:buSzPct val="100000"/>
        <a:buFont typeface="Wingdings 2" pitchFamily="18" charset="2"/>
        <a:buChar char=""/>
        <a:defRPr sz="20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13" name="Заголовок 12"/>
          <p:cNvSpPr>
            <a:spLocks noGrp="1"/>
          </p:cNvSpPr>
          <p:nvPr>
            <p:ph type="title"/>
          </p:nvPr>
        </p:nvSpPr>
        <p:spPr>
          <a:xfrm>
            <a:off x="503238" y="4986338"/>
            <a:ext cx="8183562" cy="1050925"/>
          </a:xfrm>
          <a:prstGeom prst="rect">
            <a:avLst/>
          </a:prstGeom>
        </p:spPr>
        <p:txBody>
          <a:bodyPr vert="horz" anchor="b">
            <a:normAutofit/>
          </a:bodyPr>
          <a:lstStyle>
            <a:extLst/>
          </a:lstStyle>
          <a:p>
            <a:r>
              <a:rPr lang="ru-RU" smtClean="0"/>
              <a:t>Образец заголовка</a:t>
            </a:r>
            <a:endParaRPr lang="en-US"/>
          </a:p>
        </p:txBody>
      </p:sp>
      <p:sp>
        <p:nvSpPr>
          <p:cNvPr id="1031" name="Текст 3"/>
          <p:cNvSpPr>
            <a:spLocks noGrp="1"/>
          </p:cNvSpPr>
          <p:nvPr>
            <p:ph type="body" idx="1"/>
          </p:nvPr>
        </p:nvSpPr>
        <p:spPr bwMode="auto">
          <a:xfrm>
            <a:off x="503238" y="530225"/>
            <a:ext cx="8183562" cy="418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82880" tIns="9144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5" name="Дата 24"/>
          <p:cNvSpPr>
            <a:spLocks noGrp="1"/>
          </p:cNvSpPr>
          <p:nvPr>
            <p:ph type="dt" sz="half" idx="2"/>
          </p:nvPr>
        </p:nvSpPr>
        <p:spPr>
          <a:xfrm>
            <a:off x="3776663"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fontAlgn="base">
              <a:spcBef>
                <a:spcPct val="0"/>
              </a:spcBef>
              <a:spcAft>
                <a:spcPct val="0"/>
              </a:spcAft>
              <a:defRPr/>
            </a:pPr>
            <a:endParaRPr lang="ru-RU">
              <a:solidFill>
                <a:srgbClr val="E3DED1">
                  <a:shade val="50000"/>
                </a:srgbClr>
              </a:solidFill>
              <a:latin typeface="Arial" charset="0"/>
            </a:endParaRPr>
          </a:p>
        </p:txBody>
      </p:sp>
      <p:sp>
        <p:nvSpPr>
          <p:cNvPr id="18" name="Нижний колонтитул 17"/>
          <p:cNvSpPr>
            <a:spLocks noGrp="1"/>
          </p:cNvSpPr>
          <p:nvPr>
            <p:ph type="ftr" sz="quarter" idx="3"/>
          </p:nvPr>
        </p:nvSpPr>
        <p:spPr>
          <a:xfrm>
            <a:off x="6062663"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pPr fontAlgn="base">
              <a:spcBef>
                <a:spcPct val="0"/>
              </a:spcBef>
              <a:spcAft>
                <a:spcPct val="0"/>
              </a:spcAft>
              <a:defRPr/>
            </a:pPr>
            <a:endParaRPr lang="ru-RU">
              <a:solidFill>
                <a:srgbClr val="E3DED1">
                  <a:shade val="50000"/>
                </a:srgbClr>
              </a:solidFill>
              <a:latin typeface="Arial" charset="0"/>
            </a:endParaRPr>
          </a:p>
        </p:txBody>
      </p:sp>
      <p:sp>
        <p:nvSpPr>
          <p:cNvPr id="5" name="Номер слайда 4"/>
          <p:cNvSpPr>
            <a:spLocks noGrp="1"/>
          </p:cNvSpPr>
          <p:nvPr>
            <p:ph type="sldNum" sz="quarter" idx="4"/>
          </p:nvPr>
        </p:nvSpPr>
        <p:spPr>
          <a:xfrm>
            <a:off x="8348663"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fontAlgn="base">
              <a:spcBef>
                <a:spcPct val="0"/>
              </a:spcBef>
              <a:spcAft>
                <a:spcPct val="0"/>
              </a:spcAft>
              <a:defRPr/>
            </a:pPr>
            <a:fld id="{0A9AEE42-3F2C-4CDC-9DED-062D0A761D8B}" type="slidenum">
              <a:rPr lang="ru-RU">
                <a:solidFill>
                  <a:srgbClr val="E3DED1">
                    <a:shade val="50000"/>
                  </a:srgbClr>
                </a:solidFill>
                <a:latin typeface="Arial" charset="0"/>
              </a:rPr>
              <a:pPr fontAlgn="base">
                <a:spcBef>
                  <a:spcPct val="0"/>
                </a:spcBef>
                <a:spcAft>
                  <a:spcPct val="0"/>
                </a:spcAft>
                <a:defRPr/>
              </a:pPr>
              <a:t>‹#›</a:t>
            </a:fld>
            <a:endParaRPr lang="ru-RU">
              <a:solidFill>
                <a:srgbClr val="E3DED1">
                  <a:shade val="50000"/>
                </a:srgbClr>
              </a:solidFill>
              <a:latin typeface="Arial" charset="0"/>
            </a:endParaRPr>
          </a:p>
        </p:txBody>
      </p:sp>
    </p:spTree>
    <p:extLst>
      <p:ext uri="{BB962C8B-B14F-4D97-AF65-F5344CB8AC3E}">
        <p14:creationId xmlns:p14="http://schemas.microsoft.com/office/powerpoint/2010/main" val="4219582143"/>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xStyles>
    <p:titleStyle>
      <a:lvl1pPr algn="l" rtl="0" eaLnBrk="0" fontAlgn="base" hangingPunct="0">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3600" b="1">
          <a:solidFill>
            <a:srgbClr val="FF8D3E"/>
          </a:solidFill>
          <a:latin typeface="Verdana" pitchFamily="34" charset="0"/>
        </a:defRPr>
      </a:lvl2pPr>
      <a:lvl3pPr algn="l" rtl="0" eaLnBrk="0" fontAlgn="base" hangingPunct="0">
        <a:spcBef>
          <a:spcPct val="0"/>
        </a:spcBef>
        <a:spcAft>
          <a:spcPct val="0"/>
        </a:spcAft>
        <a:defRPr sz="3600" b="1">
          <a:solidFill>
            <a:srgbClr val="FF8D3E"/>
          </a:solidFill>
          <a:latin typeface="Verdana" pitchFamily="34" charset="0"/>
        </a:defRPr>
      </a:lvl3pPr>
      <a:lvl4pPr algn="l" rtl="0" eaLnBrk="0" fontAlgn="base" hangingPunct="0">
        <a:spcBef>
          <a:spcPct val="0"/>
        </a:spcBef>
        <a:spcAft>
          <a:spcPct val="0"/>
        </a:spcAft>
        <a:defRPr sz="3600" b="1">
          <a:solidFill>
            <a:srgbClr val="FF8D3E"/>
          </a:solidFill>
          <a:latin typeface="Verdana" pitchFamily="34" charset="0"/>
        </a:defRPr>
      </a:lvl4pPr>
      <a:lvl5pPr algn="l" rtl="0" eaLnBrk="0" fontAlgn="base" hangingPunct="0">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eaLnBrk="0" fontAlgn="base" hangingPunct="0">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eaLnBrk="0" fontAlgn="base" hangingPunct="0">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eaLnBrk="0" fontAlgn="base" hangingPunct="0">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eaLnBrk="0" fontAlgn="base" hangingPunct="0">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eaLnBrk="0" fontAlgn="base" hangingPunct="0">
        <a:spcBef>
          <a:spcPts val="250"/>
        </a:spcBef>
        <a:spcAft>
          <a:spcPct val="0"/>
        </a:spcAft>
        <a:buClr>
          <a:srgbClr val="4A85BF"/>
        </a:buClr>
        <a:buSzPct val="100000"/>
        <a:buFont typeface="Wingdings 2" pitchFamily="18" charset="2"/>
        <a:buChar char=""/>
        <a:defRPr sz="20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ChangeArrowheads="1"/>
          </p:cNvSpPr>
          <p:nvPr/>
        </p:nvSpPr>
        <p:spPr bwMode="hidden">
          <a:xfrm>
            <a:off x="152400" y="0"/>
            <a:ext cx="1447800" cy="685800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ru-RU" sz="2400" smtClean="0">
              <a:solidFill>
                <a:srgbClr val="5B5249"/>
              </a:solidFill>
            </a:endParaRPr>
          </a:p>
        </p:txBody>
      </p:sp>
      <p:sp>
        <p:nvSpPr>
          <p:cNvPr id="27651" name="Rectangle 3"/>
          <p:cNvSpPr>
            <a:spLocks noChangeArrowheads="1"/>
          </p:cNvSpPr>
          <p:nvPr/>
        </p:nvSpPr>
        <p:spPr bwMode="hidden">
          <a:xfrm>
            <a:off x="1676400" y="0"/>
            <a:ext cx="7467600" cy="1219200"/>
          </a:xfrm>
          <a:prstGeom prst="rect">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ru-RU" sz="2400" smtClean="0">
              <a:solidFill>
                <a:srgbClr val="5B5249"/>
              </a:solidFill>
            </a:endParaRPr>
          </a:p>
        </p:txBody>
      </p:sp>
      <p:sp>
        <p:nvSpPr>
          <p:cNvPr id="27652" name="Rectangle 4" descr="Stationery"/>
          <p:cNvSpPr>
            <a:spLocks noChangeArrowheads="1"/>
          </p:cNvSpPr>
          <p:nvPr/>
        </p:nvSpPr>
        <p:spPr bwMode="auto">
          <a:xfrm>
            <a:off x="457200" y="0"/>
            <a:ext cx="1219200" cy="762000"/>
          </a:xfrm>
          <a:prstGeom prst="rect">
            <a:avLst/>
          </a:prstGeom>
          <a:blipFill dpi="0" rotWithShape="0">
            <a:blip r:embed="rId13"/>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ru-RU" sz="2400" smtClean="0">
              <a:solidFill>
                <a:srgbClr val="5B5249"/>
              </a:solidFill>
            </a:endParaRPr>
          </a:p>
        </p:txBody>
      </p:sp>
      <p:sp>
        <p:nvSpPr>
          <p:cNvPr id="27653" name="Rectangle 5" descr="Stationery"/>
          <p:cNvSpPr>
            <a:spLocks noChangeArrowheads="1"/>
          </p:cNvSpPr>
          <p:nvPr/>
        </p:nvSpPr>
        <p:spPr bwMode="auto">
          <a:xfrm>
            <a:off x="0" y="0"/>
            <a:ext cx="457200" cy="6858000"/>
          </a:xfrm>
          <a:prstGeom prst="rect">
            <a:avLst/>
          </a:prstGeom>
          <a:blipFill dpi="0" rotWithShape="0">
            <a:blip r:embed="rId13"/>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ru-RU" sz="2400" smtClean="0">
              <a:solidFill>
                <a:srgbClr val="5B5249"/>
              </a:solidFill>
            </a:endParaRPr>
          </a:p>
        </p:txBody>
      </p:sp>
      <p:sp>
        <p:nvSpPr>
          <p:cNvPr id="27654" name="Rectangle 6"/>
          <p:cNvSpPr>
            <a:spLocks noGrp="1" noChangeArrowheads="1"/>
          </p:cNvSpPr>
          <p:nvPr>
            <p:ph type="title"/>
          </p:nvPr>
        </p:nvSpPr>
        <p:spPr bwMode="auto">
          <a:xfrm>
            <a:off x="1066800" y="8382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27655" name="Rectangle 7"/>
          <p:cNvSpPr>
            <a:spLocks noGrp="1" noChangeArrowheads="1"/>
          </p:cNvSpPr>
          <p:nvPr>
            <p:ph type="dt" sz="half" idx="2"/>
          </p:nvPr>
        </p:nvSpPr>
        <p:spPr bwMode="auto">
          <a:xfrm>
            <a:off x="1066800" y="64135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kumimoji="0" sz="1400">
                <a:solidFill>
                  <a:schemeClr val="tx2"/>
                </a:solidFill>
              </a:defRPr>
            </a:lvl1pPr>
          </a:lstStyle>
          <a:p>
            <a:pPr fontAlgn="base">
              <a:spcBef>
                <a:spcPct val="0"/>
              </a:spcBef>
              <a:spcAft>
                <a:spcPct val="0"/>
              </a:spcAft>
            </a:pPr>
            <a:endParaRPr lang="ru-RU" smtClean="0">
              <a:solidFill>
                <a:srgbClr val="2A3D7A"/>
              </a:solidFill>
            </a:endParaRPr>
          </a:p>
        </p:txBody>
      </p:sp>
      <p:sp>
        <p:nvSpPr>
          <p:cNvPr id="27656" name="Rectangle 8"/>
          <p:cNvSpPr>
            <a:spLocks noGrp="1" noChangeArrowheads="1"/>
          </p:cNvSpPr>
          <p:nvPr>
            <p:ph type="ftr" sz="quarter" idx="3"/>
          </p:nvPr>
        </p:nvSpPr>
        <p:spPr bwMode="auto">
          <a:xfrm>
            <a:off x="3429000" y="64135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kumimoji="0" sz="1400">
                <a:solidFill>
                  <a:schemeClr val="tx2"/>
                </a:solidFill>
              </a:defRPr>
            </a:lvl1pPr>
          </a:lstStyle>
          <a:p>
            <a:pPr fontAlgn="base">
              <a:spcBef>
                <a:spcPct val="0"/>
              </a:spcBef>
              <a:spcAft>
                <a:spcPct val="0"/>
              </a:spcAft>
            </a:pPr>
            <a:endParaRPr lang="ru-RU" smtClean="0">
              <a:solidFill>
                <a:srgbClr val="2A3D7A"/>
              </a:solidFill>
            </a:endParaRPr>
          </a:p>
        </p:txBody>
      </p:sp>
      <p:pic>
        <p:nvPicPr>
          <p:cNvPr id="27657" name="Picture 9" descr="C:\Wendy\anabnr2.GIF"/>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28725" y="0"/>
            <a:ext cx="7915275" cy="754063"/>
          </a:xfrm>
          <a:prstGeom prst="rect">
            <a:avLst/>
          </a:prstGeom>
          <a:noFill/>
          <a:extLst>
            <a:ext uri="{909E8E84-426E-40DD-AFC4-6F175D3DCCD1}">
              <a14:hiddenFill xmlns:a14="http://schemas.microsoft.com/office/drawing/2010/main">
                <a:solidFill>
                  <a:srgbClr val="FFFFFF"/>
                </a:solidFill>
              </a14:hiddenFill>
            </a:ext>
          </a:extLst>
        </p:spPr>
      </p:pic>
      <p:sp>
        <p:nvSpPr>
          <p:cNvPr id="27658" name="Rectangle 10"/>
          <p:cNvSpPr>
            <a:spLocks noChangeArrowheads="1"/>
          </p:cNvSpPr>
          <p:nvPr/>
        </p:nvSpPr>
        <p:spPr bwMode="auto">
          <a:xfrm>
            <a:off x="304800" y="457200"/>
            <a:ext cx="2514600" cy="304800"/>
          </a:xfrm>
          <a:prstGeom prst="rect">
            <a:avLst/>
          </a:prstGeom>
          <a:solidFill>
            <a:schemeClr val="accent2">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ru-RU" sz="2400" smtClean="0">
              <a:solidFill>
                <a:srgbClr val="5B5249"/>
              </a:solidFill>
            </a:endParaRPr>
          </a:p>
        </p:txBody>
      </p:sp>
      <p:sp>
        <p:nvSpPr>
          <p:cNvPr id="27659" name="Rectangle 11"/>
          <p:cNvSpPr>
            <a:spLocks noGrp="1" noChangeArrowheads="1"/>
          </p:cNvSpPr>
          <p:nvPr>
            <p:ph type="sldNum" sz="quarter" idx="4"/>
          </p:nvPr>
        </p:nvSpPr>
        <p:spPr bwMode="auto">
          <a:xfrm>
            <a:off x="8229600" y="64135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kumimoji="0">
                <a:solidFill>
                  <a:schemeClr val="tx2"/>
                </a:solidFill>
              </a:defRPr>
            </a:lvl1pPr>
          </a:lstStyle>
          <a:p>
            <a:pPr fontAlgn="base">
              <a:spcBef>
                <a:spcPct val="0"/>
              </a:spcBef>
              <a:spcAft>
                <a:spcPct val="0"/>
              </a:spcAft>
            </a:pPr>
            <a:fld id="{12BEF9FC-816D-491B-A3FD-5F7B1F92BDF7}" type="slidenum">
              <a:rPr lang="ru-RU" sz="2400" smtClean="0">
                <a:solidFill>
                  <a:srgbClr val="2A3D7A"/>
                </a:solidFill>
              </a:rPr>
              <a:pPr fontAlgn="base">
                <a:spcBef>
                  <a:spcPct val="0"/>
                </a:spcBef>
                <a:spcAft>
                  <a:spcPct val="0"/>
                </a:spcAft>
              </a:pPr>
              <a:t>‹#›</a:t>
            </a:fld>
            <a:endParaRPr lang="ru-RU" sz="1400" smtClean="0">
              <a:solidFill>
                <a:srgbClr val="2A3D7A"/>
              </a:solidFill>
            </a:endParaRPr>
          </a:p>
        </p:txBody>
      </p:sp>
      <p:sp>
        <p:nvSpPr>
          <p:cNvPr id="27660" name="Rectangle 12"/>
          <p:cNvSpPr>
            <a:spLocks noGrp="1" noChangeArrowheads="1"/>
          </p:cNvSpPr>
          <p:nvPr>
            <p:ph type="body" idx="1"/>
          </p:nvPr>
        </p:nvSpPr>
        <p:spPr bwMode="auto">
          <a:xfrm>
            <a:off x="1066800" y="210185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extLst>
      <p:ext uri="{BB962C8B-B14F-4D97-AF65-F5344CB8AC3E}">
        <p14:creationId xmlns:p14="http://schemas.microsoft.com/office/powerpoint/2010/main" val="1879513034"/>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defRPr>
      </a:lvl2pPr>
      <a:lvl3pPr algn="l" rtl="0" fontAlgn="base">
        <a:spcBef>
          <a:spcPct val="0"/>
        </a:spcBef>
        <a:spcAft>
          <a:spcPct val="0"/>
        </a:spcAft>
        <a:defRPr sz="4400">
          <a:solidFill>
            <a:schemeClr val="tx2"/>
          </a:solidFill>
          <a:latin typeface="Times New Roman" pitchFamily="18" charset="0"/>
        </a:defRPr>
      </a:lvl3pPr>
      <a:lvl4pPr algn="l" rtl="0" fontAlgn="base">
        <a:spcBef>
          <a:spcPct val="0"/>
        </a:spcBef>
        <a:spcAft>
          <a:spcPct val="0"/>
        </a:spcAft>
        <a:defRPr sz="4400">
          <a:solidFill>
            <a:schemeClr val="tx2"/>
          </a:solidFill>
          <a:latin typeface="Times New Roman" pitchFamily="18" charset="0"/>
        </a:defRPr>
      </a:lvl4pPr>
      <a:lvl5pPr algn="l" rtl="0" fontAlgn="base">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457200" indent="-457200" algn="l" rtl="0" fontAlgn="base">
        <a:spcBef>
          <a:spcPct val="20000"/>
        </a:spcBef>
        <a:spcAft>
          <a:spcPct val="0"/>
        </a:spcAft>
        <a:buClr>
          <a:srgbClr val="A50021"/>
        </a:buClr>
        <a:buSzPct val="75000"/>
        <a:buFont typeface="Wingdings" pitchFamily="2" charset="2"/>
        <a:buChar char="n"/>
        <a:defRPr sz="3200">
          <a:solidFill>
            <a:schemeClr val="tx1"/>
          </a:solidFill>
          <a:latin typeface="+mn-lt"/>
          <a:ea typeface="+mn-ea"/>
          <a:cs typeface="+mn-cs"/>
        </a:defRPr>
      </a:lvl1pPr>
      <a:lvl2pPr marL="1027113" indent="-455613" algn="l" rtl="0" fontAlgn="base">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0013" indent="-228600" algn="l" rtl="0" fontAlgn="base">
        <a:spcBef>
          <a:spcPct val="20000"/>
        </a:spcBef>
        <a:spcAft>
          <a:spcPct val="0"/>
        </a:spcAft>
        <a:buClr>
          <a:srgbClr val="666699"/>
        </a:buClr>
        <a:buSzPct val="70000"/>
        <a:buFont typeface="Wingdings" pitchFamily="2" charset="2"/>
        <a:buChar char="n"/>
        <a:defRPr sz="2400">
          <a:solidFill>
            <a:schemeClr val="tx1"/>
          </a:solidFill>
          <a:latin typeface="+mn-lt"/>
        </a:defRPr>
      </a:lvl3pPr>
      <a:lvl4pPr marL="1712913" indent="-228600" algn="l" rtl="0" fontAlgn="base">
        <a:spcBef>
          <a:spcPct val="20000"/>
        </a:spcBef>
        <a:spcAft>
          <a:spcPct val="0"/>
        </a:spcAft>
        <a:buSzPct val="60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slide" Target="slide1.xml"/><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6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8.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17.xml"/><Relationship Id="rId1" Type="http://schemas.openxmlformats.org/officeDocument/2006/relationships/audio" Target="&#1082;&#1091;&#1076;&#1072;%20&#1091;&#1093;&#1086;&#1076;&#1080;&#1090;.wma"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926796329"/>
              </p:ext>
            </p:extLst>
          </p:nvPr>
        </p:nvGraphicFramePr>
        <p:xfrm>
          <a:off x="107504" y="980728"/>
          <a:ext cx="8604448" cy="5400600"/>
        </p:xfrm>
        <a:graphic>
          <a:graphicData uri="http://schemas.openxmlformats.org/drawingml/2006/table">
            <a:tbl>
              <a:tblPr firstRow="1" bandRow="1">
                <a:tableStyleId>{5940675A-B579-460E-94D1-54222C63F5DA}</a:tableStyleId>
              </a:tblPr>
              <a:tblGrid>
                <a:gridCol w="2151112"/>
                <a:gridCol w="2151112"/>
                <a:gridCol w="2151112"/>
                <a:gridCol w="2151112"/>
              </a:tblGrid>
              <a:tr h="2700300">
                <a:tc>
                  <a:txBody>
                    <a:bodyPr/>
                    <a:lstStyle/>
                    <a:p>
                      <a:pPr algn="ctr"/>
                      <a:r>
                        <a:rPr lang="ru-RU" sz="8800" b="1" cap="none" spc="0" dirty="0" smtClean="0">
                          <a:ln w="17780" cmpd="sng">
                            <a:solidFill>
                              <a:srgbClr val="FFFFFF"/>
                            </a:solidFill>
                            <a:prstDash val="solid"/>
                            <a:miter lim="800000"/>
                          </a:ln>
                          <a:solidFill>
                            <a:srgbClr val="FF0000"/>
                          </a:solidFill>
                          <a:effectLst>
                            <a:outerShdw blurRad="50800" algn="tl" rotWithShape="0">
                              <a:srgbClr val="000000"/>
                            </a:outerShdw>
                          </a:effectLst>
                          <a:latin typeface="Times New Roman" pitchFamily="18" charset="0"/>
                          <a:cs typeface="Times New Roman" pitchFamily="18" charset="0"/>
                          <a:hlinkClick r:id="" action="ppaction://noaction"/>
                        </a:rPr>
                        <a:t>1</a:t>
                      </a:r>
                      <a:endParaRPr lang="ru-RU" sz="8800" b="1" cap="none" spc="0" dirty="0">
                        <a:ln w="17780" cmpd="sng">
                          <a:solidFill>
                            <a:srgbClr val="FFFFFF"/>
                          </a:solidFill>
                          <a:prstDash val="solid"/>
                          <a:miter lim="800000"/>
                        </a:ln>
                        <a:solidFill>
                          <a:srgbClr val="FF0000"/>
                        </a:solidFill>
                        <a:effectLst>
                          <a:outerShdw blurRad="50800" algn="tl" rotWithShape="0">
                            <a:srgbClr val="000000"/>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a:txBody>
                    <a:bodyPr/>
                    <a:lstStyle/>
                    <a:p>
                      <a:pPr algn="ctr"/>
                      <a:r>
                        <a:rPr lang="ru-RU" sz="8800" b="1" cap="none" spc="0" dirty="0" smtClean="0">
                          <a:ln w="17780" cmpd="sng">
                            <a:solidFill>
                              <a:srgbClr val="FFFFFF"/>
                            </a:solidFill>
                            <a:prstDash val="solid"/>
                            <a:miter lim="800000"/>
                          </a:ln>
                          <a:solidFill>
                            <a:srgbClr val="FF0000"/>
                          </a:solidFill>
                          <a:effectLst>
                            <a:outerShdw blurRad="50800" algn="tl" rotWithShape="0">
                              <a:srgbClr val="000000"/>
                            </a:outerShdw>
                          </a:effectLst>
                          <a:latin typeface="Times New Roman" pitchFamily="18" charset="0"/>
                          <a:cs typeface="Times New Roman" pitchFamily="18" charset="0"/>
                          <a:hlinkClick r:id="" action="ppaction://noaction"/>
                        </a:rPr>
                        <a:t>2</a:t>
                      </a:r>
                      <a:endParaRPr lang="ru-RU" sz="8800" b="1" cap="none" spc="0" dirty="0">
                        <a:ln w="17780" cmpd="sng">
                          <a:solidFill>
                            <a:srgbClr val="FFFFFF"/>
                          </a:solidFill>
                          <a:prstDash val="solid"/>
                          <a:miter lim="800000"/>
                        </a:ln>
                        <a:solidFill>
                          <a:srgbClr val="FF0000"/>
                        </a:solidFill>
                        <a:effectLst>
                          <a:outerShdw blurRad="50800" algn="tl" rotWithShape="0">
                            <a:srgbClr val="000000"/>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a:txBody>
                    <a:bodyPr/>
                    <a:lstStyle/>
                    <a:p>
                      <a:pPr algn="ctr"/>
                      <a:r>
                        <a:rPr lang="ru-RU" sz="8800" b="1" cap="none" spc="0" dirty="0" smtClean="0">
                          <a:ln w="17780" cmpd="sng">
                            <a:solidFill>
                              <a:srgbClr val="FFFFFF"/>
                            </a:solidFill>
                            <a:prstDash val="solid"/>
                            <a:miter lim="800000"/>
                          </a:ln>
                          <a:solidFill>
                            <a:srgbClr val="FF0000"/>
                          </a:solidFill>
                          <a:effectLst>
                            <a:outerShdw blurRad="50800" algn="tl" rotWithShape="0">
                              <a:srgbClr val="000000"/>
                            </a:outerShdw>
                          </a:effectLst>
                          <a:latin typeface="Times New Roman" pitchFamily="18" charset="0"/>
                          <a:cs typeface="Times New Roman" pitchFamily="18" charset="0"/>
                          <a:hlinkClick r:id="" action="ppaction://noaction"/>
                        </a:rPr>
                        <a:t>3</a:t>
                      </a:r>
                      <a:endParaRPr lang="ru-RU" sz="8800" b="1" cap="none" spc="0" dirty="0">
                        <a:ln w="17780" cmpd="sng">
                          <a:solidFill>
                            <a:srgbClr val="FFFFFF"/>
                          </a:solidFill>
                          <a:prstDash val="solid"/>
                          <a:miter lim="800000"/>
                        </a:ln>
                        <a:solidFill>
                          <a:srgbClr val="FF0000"/>
                        </a:solidFill>
                        <a:effectLst>
                          <a:outerShdw blurRad="50800" algn="tl" rotWithShape="0">
                            <a:srgbClr val="000000"/>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a:txBody>
                    <a:bodyPr/>
                    <a:lstStyle/>
                    <a:p>
                      <a:pPr algn="ctr"/>
                      <a:r>
                        <a:rPr lang="ru-RU" sz="8800" b="1" cap="none" spc="0" dirty="0" smtClean="0">
                          <a:ln w="17780" cmpd="sng">
                            <a:solidFill>
                              <a:srgbClr val="FFFFFF"/>
                            </a:solidFill>
                            <a:prstDash val="solid"/>
                            <a:miter lim="800000"/>
                          </a:ln>
                          <a:solidFill>
                            <a:srgbClr val="FF0000"/>
                          </a:solidFill>
                          <a:effectLst>
                            <a:outerShdw blurRad="50800" algn="tl" rotWithShape="0">
                              <a:srgbClr val="000000"/>
                            </a:outerShdw>
                          </a:effectLst>
                          <a:latin typeface="Times New Roman" pitchFamily="18" charset="0"/>
                          <a:cs typeface="Times New Roman" pitchFamily="18" charset="0"/>
                          <a:hlinkClick r:id="" action="ppaction://noaction"/>
                        </a:rPr>
                        <a:t>4</a:t>
                      </a:r>
                      <a:endParaRPr lang="ru-RU" sz="8800" b="1" cap="none" spc="0" dirty="0">
                        <a:ln w="17780" cmpd="sng">
                          <a:solidFill>
                            <a:srgbClr val="FFFFFF"/>
                          </a:solidFill>
                          <a:prstDash val="solid"/>
                          <a:miter lim="800000"/>
                        </a:ln>
                        <a:solidFill>
                          <a:srgbClr val="FF0000"/>
                        </a:solidFill>
                        <a:effectLst>
                          <a:outerShdw blurRad="50800" algn="tl" rotWithShape="0">
                            <a:srgbClr val="000000"/>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r>
              <a:tr h="2700300">
                <a:tc>
                  <a:txBody>
                    <a:bodyPr/>
                    <a:lstStyle/>
                    <a:p>
                      <a:pPr algn="ctr"/>
                      <a:r>
                        <a:rPr lang="ru-RU" sz="8800" b="1" cap="none" spc="0" dirty="0" smtClean="0">
                          <a:ln w="17780" cmpd="sng">
                            <a:solidFill>
                              <a:srgbClr val="FFFFFF"/>
                            </a:solidFill>
                            <a:prstDash val="solid"/>
                            <a:miter lim="800000"/>
                          </a:ln>
                          <a:solidFill>
                            <a:srgbClr val="FF0000"/>
                          </a:solidFill>
                          <a:effectLst>
                            <a:outerShdw blurRad="50800" algn="tl" rotWithShape="0">
                              <a:srgbClr val="000000"/>
                            </a:outerShdw>
                          </a:effectLst>
                          <a:latin typeface="Times New Roman" pitchFamily="18" charset="0"/>
                          <a:cs typeface="Times New Roman" pitchFamily="18" charset="0"/>
                          <a:hlinkClick r:id="" action="ppaction://noaction"/>
                        </a:rPr>
                        <a:t>5</a:t>
                      </a:r>
                      <a:endParaRPr lang="ru-RU" sz="8800" b="1" cap="none" spc="0" dirty="0">
                        <a:ln w="17780" cmpd="sng">
                          <a:solidFill>
                            <a:srgbClr val="FFFFFF"/>
                          </a:solidFill>
                          <a:prstDash val="solid"/>
                          <a:miter lim="800000"/>
                        </a:ln>
                        <a:solidFill>
                          <a:srgbClr val="FF0000"/>
                        </a:solidFill>
                        <a:effectLst>
                          <a:outerShdw blurRad="50800" algn="tl" rotWithShape="0">
                            <a:srgbClr val="000000"/>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a:txBody>
                    <a:bodyPr/>
                    <a:lstStyle/>
                    <a:p>
                      <a:pPr algn="ctr"/>
                      <a:r>
                        <a:rPr lang="ru-RU" sz="8800" b="1" cap="none" spc="0" dirty="0" smtClean="0">
                          <a:ln w="17780" cmpd="sng">
                            <a:solidFill>
                              <a:srgbClr val="FFFFFF"/>
                            </a:solidFill>
                            <a:prstDash val="solid"/>
                            <a:miter lim="800000"/>
                          </a:ln>
                          <a:solidFill>
                            <a:srgbClr val="FF0000"/>
                          </a:solidFill>
                          <a:effectLst>
                            <a:outerShdw blurRad="50800" algn="tl" rotWithShape="0">
                              <a:srgbClr val="000000"/>
                            </a:outerShdw>
                          </a:effectLst>
                          <a:latin typeface="Times New Roman" pitchFamily="18" charset="0"/>
                          <a:cs typeface="Times New Roman" pitchFamily="18" charset="0"/>
                          <a:hlinkClick r:id="" action="ppaction://noaction"/>
                        </a:rPr>
                        <a:t>6</a:t>
                      </a:r>
                      <a:endParaRPr lang="ru-RU" sz="8800" b="1" cap="none" spc="0" dirty="0">
                        <a:ln w="17780" cmpd="sng">
                          <a:solidFill>
                            <a:srgbClr val="FFFFFF"/>
                          </a:solidFill>
                          <a:prstDash val="solid"/>
                          <a:miter lim="800000"/>
                        </a:ln>
                        <a:solidFill>
                          <a:srgbClr val="FF0000"/>
                        </a:solidFill>
                        <a:effectLst>
                          <a:outerShdw blurRad="50800" algn="tl" rotWithShape="0">
                            <a:srgbClr val="000000"/>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a:txBody>
                    <a:bodyPr/>
                    <a:lstStyle/>
                    <a:p>
                      <a:pPr algn="ctr"/>
                      <a:r>
                        <a:rPr lang="ru-RU" sz="8800" b="1" cap="none" spc="0" dirty="0" smtClean="0">
                          <a:ln w="17780" cmpd="sng">
                            <a:solidFill>
                              <a:srgbClr val="FFFFFF"/>
                            </a:solidFill>
                            <a:prstDash val="solid"/>
                            <a:miter lim="800000"/>
                          </a:ln>
                          <a:solidFill>
                            <a:srgbClr val="FF0000"/>
                          </a:solidFill>
                          <a:effectLst>
                            <a:outerShdw blurRad="50800" algn="tl" rotWithShape="0">
                              <a:srgbClr val="000000"/>
                            </a:outerShdw>
                          </a:effectLst>
                          <a:latin typeface="Times New Roman" pitchFamily="18" charset="0"/>
                          <a:cs typeface="Times New Roman" pitchFamily="18" charset="0"/>
                          <a:hlinkClick r:id="" action="ppaction://noaction"/>
                        </a:rPr>
                        <a:t>7</a:t>
                      </a:r>
                      <a:endParaRPr lang="ru-RU" sz="8800" b="1" cap="none" spc="0" dirty="0">
                        <a:ln w="17780" cmpd="sng">
                          <a:solidFill>
                            <a:srgbClr val="FFFFFF"/>
                          </a:solidFill>
                          <a:prstDash val="solid"/>
                          <a:miter lim="800000"/>
                        </a:ln>
                        <a:solidFill>
                          <a:srgbClr val="FF0000"/>
                        </a:solidFill>
                        <a:effectLst>
                          <a:outerShdw blurRad="50800" algn="tl" rotWithShape="0">
                            <a:srgbClr val="000000"/>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a:txBody>
                    <a:bodyPr/>
                    <a:lstStyle/>
                    <a:p>
                      <a:pPr algn="ctr"/>
                      <a:r>
                        <a:rPr lang="ru-RU" sz="8800" b="1" cap="none" spc="0" dirty="0" smtClean="0">
                          <a:ln w="17780" cmpd="sng">
                            <a:solidFill>
                              <a:srgbClr val="FFFFFF"/>
                            </a:solidFill>
                            <a:prstDash val="solid"/>
                            <a:miter lim="800000"/>
                          </a:ln>
                          <a:solidFill>
                            <a:srgbClr val="FF0000"/>
                          </a:solidFill>
                          <a:effectLst>
                            <a:outerShdw blurRad="50800" algn="tl" rotWithShape="0">
                              <a:srgbClr val="000000"/>
                            </a:outerShdw>
                          </a:effectLst>
                          <a:latin typeface="Times New Roman" pitchFamily="18" charset="0"/>
                          <a:cs typeface="Times New Roman" pitchFamily="18" charset="0"/>
                          <a:hlinkClick r:id="" action="ppaction://noaction"/>
                        </a:rPr>
                        <a:t>8</a:t>
                      </a:r>
                      <a:endParaRPr lang="ru-RU" sz="8800" b="1" cap="none" spc="0" dirty="0">
                        <a:ln w="17780" cmpd="sng">
                          <a:solidFill>
                            <a:srgbClr val="FFFFFF"/>
                          </a:solidFill>
                          <a:prstDash val="solid"/>
                          <a:miter lim="800000"/>
                        </a:ln>
                        <a:solidFill>
                          <a:srgbClr val="FF0000"/>
                        </a:solidFill>
                        <a:effectLst>
                          <a:outerShdw blurRad="50800" algn="tl" rotWithShape="0">
                            <a:srgbClr val="000000"/>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r>
            </a:tbl>
          </a:graphicData>
        </a:graphic>
      </p:graphicFrame>
      <p:sp>
        <p:nvSpPr>
          <p:cNvPr id="3" name="Прямоугольник 2"/>
          <p:cNvSpPr/>
          <p:nvPr/>
        </p:nvSpPr>
        <p:spPr>
          <a:xfrm>
            <a:off x="0" y="0"/>
            <a:ext cx="9144000" cy="830997"/>
          </a:xfrm>
          <a:prstGeom prst="rect">
            <a:avLst/>
          </a:prstGeom>
          <a:solidFill>
            <a:schemeClr val="tx1"/>
          </a:solidFill>
        </p:spPr>
        <p:txBody>
          <a:bodyPr wrap="square">
            <a:spAutoFit/>
          </a:bodyPr>
          <a:lstStyle/>
          <a:p>
            <a:pPr algn="ctr"/>
            <a:r>
              <a:rPr lang="ru-RU"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latin typeface="Times New Roman" pitchFamily="18" charset="0"/>
                <a:cs typeface="Times New Roman" pitchFamily="18" charset="0"/>
              </a:rPr>
              <a:t>«В</a:t>
            </a:r>
            <a:r>
              <a:rPr lang="ru-RU" sz="4800" b="1" dirty="0" smtClean="0">
                <a:ln w="11430"/>
                <a:solidFill>
                  <a:srgbClr val="FF9900"/>
                </a:solidFill>
                <a:effectLst>
                  <a:outerShdw blurRad="38100" dist="38100" dir="2700000" algn="tl">
                    <a:srgbClr val="000000">
                      <a:alpha val="43137"/>
                    </a:srgbClr>
                  </a:outerShdw>
                </a:effectLst>
                <a:latin typeface="Times New Roman" pitchFamily="18" charset="0"/>
                <a:cs typeface="Times New Roman" pitchFamily="18" charset="0"/>
              </a:rPr>
              <a:t>О</a:t>
            </a:r>
            <a:r>
              <a:rPr lang="ru-RU" sz="4800" b="1" dirty="0" smtClean="0">
                <a:ln w="11430"/>
                <a:solidFill>
                  <a:srgbClr val="F2F254"/>
                </a:solidFill>
                <a:effectLst>
                  <a:outerShdw blurRad="38100" dist="38100" dir="2700000" algn="tl">
                    <a:srgbClr val="000000">
                      <a:alpha val="43137"/>
                    </a:srgbClr>
                  </a:outerShdw>
                </a:effectLst>
                <a:latin typeface="Times New Roman" pitchFamily="18" charset="0"/>
                <a:cs typeface="Times New Roman" pitchFamily="18" charset="0"/>
              </a:rPr>
              <a:t>Л</a:t>
            </a:r>
            <a:r>
              <a:rPr lang="ru-RU" sz="4800" b="1" dirty="0" smtClean="0">
                <a:ln w="11430"/>
                <a:solidFill>
                  <a:srgbClr val="92D050"/>
                </a:solidFill>
                <a:effectLst>
                  <a:outerShdw blurRad="38100" dist="38100" dir="2700000" algn="tl">
                    <a:srgbClr val="000000">
                      <a:alpha val="43137"/>
                    </a:srgbClr>
                  </a:outerShdw>
                </a:effectLst>
                <a:latin typeface="Times New Roman" pitchFamily="18" charset="0"/>
                <a:cs typeface="Times New Roman" pitchFamily="18" charset="0"/>
              </a:rPr>
              <a:t>Ш</a:t>
            </a:r>
            <a:r>
              <a:rPr lang="ru-RU" sz="4800" b="1" dirty="0" smtClean="0">
                <a:ln w="11430"/>
                <a:solidFill>
                  <a:srgbClr val="00B0F0"/>
                </a:solidFill>
                <a:effectLst>
                  <a:outerShdw blurRad="38100" dist="38100" dir="2700000" algn="tl">
                    <a:srgbClr val="000000">
                      <a:alpha val="43137"/>
                    </a:srgbClr>
                  </a:outerShdw>
                </a:effectLst>
                <a:latin typeface="Times New Roman" pitchFamily="18" charset="0"/>
                <a:cs typeface="Times New Roman" pitchFamily="18" charset="0"/>
              </a:rPr>
              <a:t>Е</a:t>
            </a:r>
            <a:r>
              <a:rPr lang="ru-RU" sz="4800" b="1" dirty="0" smtClean="0">
                <a:ln w="1143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Б</a:t>
            </a:r>
            <a:r>
              <a:rPr lang="ru-RU" sz="4800" b="1" dirty="0" smtClean="0">
                <a:ln w="1143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Н</a:t>
            </a:r>
            <a:r>
              <a:rPr lang="ru-RU"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latin typeface="Times New Roman" pitchFamily="18" charset="0"/>
                <a:cs typeface="Times New Roman" pitchFamily="18" charset="0"/>
              </a:rPr>
              <a:t>Ы</a:t>
            </a:r>
            <a:r>
              <a:rPr lang="ru-RU" sz="4800" b="1" dirty="0" smtClean="0">
                <a:ln w="11430"/>
                <a:solidFill>
                  <a:srgbClr val="FF9900"/>
                </a:solidFill>
                <a:effectLst>
                  <a:outerShdw blurRad="38100" dist="38100" dir="2700000" algn="tl">
                    <a:srgbClr val="000000">
                      <a:alpha val="43137"/>
                    </a:srgbClr>
                  </a:outerShdw>
                </a:effectLst>
                <a:latin typeface="Times New Roman" pitchFamily="18" charset="0"/>
                <a:cs typeface="Times New Roman" pitchFamily="18" charset="0"/>
              </a:rPr>
              <a:t>Й  </a:t>
            </a:r>
            <a:r>
              <a:rPr lang="ru-RU"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latin typeface="Times New Roman" pitchFamily="18" charset="0"/>
                <a:cs typeface="Times New Roman" pitchFamily="18" charset="0"/>
              </a:rPr>
              <a:t> </a:t>
            </a:r>
            <a:r>
              <a:rPr lang="ru-RU" sz="4800" b="1" dirty="0" smtClean="0">
                <a:ln w="1143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К</a:t>
            </a:r>
            <a:r>
              <a:rPr lang="ru-RU" sz="4800" b="1" dirty="0" smtClean="0">
                <a:ln w="11430"/>
                <a:solidFill>
                  <a:srgbClr val="92D050"/>
                </a:solidFill>
                <a:effectLst>
                  <a:outerShdw blurRad="38100" dist="38100" dir="2700000" algn="tl">
                    <a:srgbClr val="000000">
                      <a:alpha val="43137"/>
                    </a:srgbClr>
                  </a:outerShdw>
                </a:effectLst>
                <a:latin typeface="Times New Roman" pitchFamily="18" charset="0"/>
                <a:cs typeface="Times New Roman" pitchFamily="18" charset="0"/>
              </a:rPr>
              <a:t>В</a:t>
            </a:r>
            <a:r>
              <a:rPr lang="ru-RU" sz="4800" b="1" dirty="0" smtClean="0">
                <a:ln w="11430"/>
                <a:solidFill>
                  <a:srgbClr val="00B0F0"/>
                </a:solidFill>
                <a:effectLst>
                  <a:outerShdw blurRad="38100" dist="38100" dir="2700000" algn="tl">
                    <a:srgbClr val="000000">
                      <a:alpha val="43137"/>
                    </a:srgbClr>
                  </a:outerShdw>
                </a:effectLst>
                <a:latin typeface="Times New Roman" pitchFamily="18" charset="0"/>
                <a:cs typeface="Times New Roman" pitchFamily="18" charset="0"/>
              </a:rPr>
              <a:t>А</a:t>
            </a:r>
            <a:r>
              <a:rPr lang="ru-RU" sz="4800" b="1" dirty="0" smtClean="0">
                <a:ln w="1143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Д</a:t>
            </a:r>
            <a:r>
              <a:rPr lang="ru-RU" sz="4800" b="1" dirty="0" smtClean="0">
                <a:ln w="1143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Р</a:t>
            </a:r>
            <a:r>
              <a:rPr lang="ru-RU"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latin typeface="Times New Roman" pitchFamily="18" charset="0"/>
                <a:cs typeface="Times New Roman" pitchFamily="18" charset="0"/>
              </a:rPr>
              <a:t>А</a:t>
            </a:r>
            <a:r>
              <a:rPr lang="ru-RU" sz="4800" b="1" dirty="0" smtClean="0">
                <a:ln w="11430"/>
                <a:solidFill>
                  <a:srgbClr val="FF9900"/>
                </a:solidFill>
                <a:effectLst>
                  <a:outerShdw blurRad="38100" dist="38100" dir="2700000" algn="tl">
                    <a:srgbClr val="000000">
                      <a:alpha val="43137"/>
                    </a:srgbClr>
                  </a:outerShdw>
                </a:effectLst>
                <a:latin typeface="Times New Roman" pitchFamily="18" charset="0"/>
                <a:cs typeface="Times New Roman" pitchFamily="18" charset="0"/>
              </a:rPr>
              <a:t>Т»</a:t>
            </a:r>
            <a:endParaRPr lang="ru-RU" sz="48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5583364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a:xfrm>
            <a:off x="762000" y="714375"/>
            <a:ext cx="7772400" cy="752475"/>
          </a:xfrm>
        </p:spPr>
        <p:txBody>
          <a:bodyPr/>
          <a:lstStyle/>
          <a:p>
            <a:pPr algn="ctr" eaLnBrk="1" hangingPunct="1">
              <a:buFont typeface="Wingdings" pitchFamily="2" charset="2"/>
              <a:buNone/>
            </a:pPr>
            <a:r>
              <a:rPr lang="ru-RU" b="1" smtClean="0">
                <a:solidFill>
                  <a:srgbClr val="00CC99"/>
                </a:solidFill>
                <a:latin typeface="Times New Roman" pitchFamily="18" charset="0"/>
                <a:cs typeface="Times New Roman" pitchFamily="18" charset="0"/>
              </a:rPr>
              <a:t>ОТВЕТ</a:t>
            </a:r>
            <a:endParaRPr lang="tt-RU" b="1" smtClean="0">
              <a:solidFill>
                <a:srgbClr val="00CC99"/>
              </a:solidFill>
              <a:latin typeface="Times New Roman" pitchFamily="18" charset="0"/>
              <a:cs typeface="Times New Roman" pitchFamily="18" charset="0"/>
            </a:endParaRPr>
          </a:p>
          <a:p>
            <a:pPr algn="ctr" eaLnBrk="1" hangingPunct="1">
              <a:buFont typeface="Wingdings" pitchFamily="2" charset="2"/>
              <a:buNone/>
            </a:pPr>
            <a:endParaRPr lang="ru-RU" smtClean="0"/>
          </a:p>
          <a:p>
            <a:pPr algn="ctr" eaLnBrk="1" hangingPunct="1">
              <a:buFont typeface="Wingdings" pitchFamily="2" charset="2"/>
              <a:buNone/>
            </a:pPr>
            <a:endParaRPr lang="ru-RU" smtClean="0"/>
          </a:p>
          <a:p>
            <a:pPr algn="ctr" eaLnBrk="1" hangingPunct="1">
              <a:buFont typeface="Wingdings" pitchFamily="2" charset="2"/>
              <a:buNone/>
            </a:pPr>
            <a:endParaRPr lang="ru-RU" smtClean="0"/>
          </a:p>
          <a:p>
            <a:pPr algn="ctr" eaLnBrk="1" hangingPunct="1">
              <a:buFont typeface="Wingdings" pitchFamily="2" charset="2"/>
              <a:buNone/>
            </a:pPr>
            <a:endParaRPr lang="tt-RU" sz="4400" b="1" smtClean="0"/>
          </a:p>
        </p:txBody>
      </p:sp>
      <p:sp>
        <p:nvSpPr>
          <p:cNvPr id="18435" name="AutoShape 5">
            <a:hlinkClick r:id="rId2" action="ppaction://hlinksldjump" highlightClick="1"/>
          </p:cNvPr>
          <p:cNvSpPr>
            <a:spLocks noChangeArrowheads="1"/>
          </p:cNvSpPr>
          <p:nvPr/>
        </p:nvSpPr>
        <p:spPr bwMode="auto">
          <a:xfrm>
            <a:off x="7962900" y="5772150"/>
            <a:ext cx="819150" cy="838200"/>
          </a:xfrm>
          <a:prstGeom prst="actionButtonHome">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a:p>
        </p:txBody>
      </p:sp>
      <p:sp>
        <p:nvSpPr>
          <p:cNvPr id="18436" name="Прямоугольник 5"/>
          <p:cNvSpPr>
            <a:spLocks noChangeArrowheads="1"/>
          </p:cNvSpPr>
          <p:nvPr/>
        </p:nvSpPr>
        <p:spPr bwMode="auto">
          <a:xfrm>
            <a:off x="552450" y="1985963"/>
            <a:ext cx="8412038" cy="4154984"/>
          </a:xfrm>
          <a:prstGeom prst="rect">
            <a:avLst/>
          </a:prstGeom>
          <a:solidFill>
            <a:schemeClr val="tx1"/>
          </a:solidFill>
          <a:ln>
            <a:noFill/>
          </a:ln>
        </p:spPr>
        <p:txBody>
          <a:bodyPr wrap="square">
            <a:spAutoFit/>
          </a:bodyPr>
          <a:lstStyle/>
          <a:p>
            <a:r>
              <a:rPr lang="tt-RU" sz="4400" b="1" dirty="0">
                <a:solidFill>
                  <a:srgbClr val="00B050"/>
                </a:solidFill>
                <a:latin typeface="Times New Roman" pitchFamily="18" charset="0"/>
                <a:cs typeface="Times New Roman" pitchFamily="18" charset="0"/>
              </a:rPr>
              <a:t>Жара  –  </a:t>
            </a:r>
            <a:r>
              <a:rPr lang="tt-RU" sz="4400" b="1" dirty="0">
                <a:solidFill>
                  <a:srgbClr val="0E20D0"/>
                </a:solidFill>
                <a:latin typeface="Times New Roman" pitchFamily="18" charset="0"/>
                <a:cs typeface="Times New Roman" pitchFamily="18" charset="0"/>
              </a:rPr>
              <a:t>зной, холод.</a:t>
            </a:r>
          </a:p>
          <a:p>
            <a:r>
              <a:rPr lang="tt-RU" sz="4400" b="1" dirty="0">
                <a:solidFill>
                  <a:srgbClr val="00B050"/>
                </a:solidFill>
                <a:latin typeface="Times New Roman" pitchFamily="18" charset="0"/>
                <a:cs typeface="Times New Roman" pitchFamily="18" charset="0"/>
              </a:rPr>
              <a:t>Работа  –  </a:t>
            </a:r>
            <a:r>
              <a:rPr lang="tt-RU" sz="4400" b="1" dirty="0">
                <a:solidFill>
                  <a:srgbClr val="0E20D0"/>
                </a:solidFill>
                <a:latin typeface="Times New Roman" pitchFamily="18" charset="0"/>
                <a:cs typeface="Times New Roman" pitchFamily="18" charset="0"/>
              </a:rPr>
              <a:t>дело, безделье.</a:t>
            </a:r>
          </a:p>
          <a:p>
            <a:r>
              <a:rPr lang="tt-RU" sz="4400" b="1" dirty="0">
                <a:solidFill>
                  <a:srgbClr val="00B050"/>
                </a:solidFill>
                <a:latin typeface="Times New Roman" pitchFamily="18" charset="0"/>
                <a:cs typeface="Times New Roman" pitchFamily="18" charset="0"/>
              </a:rPr>
              <a:t>Грусть  –  </a:t>
            </a:r>
            <a:r>
              <a:rPr lang="tt-RU" sz="4400" b="1" dirty="0">
                <a:solidFill>
                  <a:srgbClr val="0E20D0"/>
                </a:solidFill>
                <a:latin typeface="Times New Roman" pitchFamily="18" charset="0"/>
                <a:cs typeface="Times New Roman" pitchFamily="18" charset="0"/>
              </a:rPr>
              <a:t>печаль, радость.</a:t>
            </a:r>
          </a:p>
          <a:p>
            <a:r>
              <a:rPr lang="tt-RU" sz="4400" b="1" dirty="0">
                <a:solidFill>
                  <a:srgbClr val="00B050"/>
                </a:solidFill>
                <a:latin typeface="Times New Roman" pitchFamily="18" charset="0"/>
                <a:cs typeface="Times New Roman" pitchFamily="18" charset="0"/>
              </a:rPr>
              <a:t>Аккуратный  – </a:t>
            </a:r>
            <a:r>
              <a:rPr lang="tt-RU" sz="4400" b="1" dirty="0">
                <a:solidFill>
                  <a:srgbClr val="0E20D0"/>
                </a:solidFill>
                <a:latin typeface="Times New Roman" pitchFamily="18" charset="0"/>
                <a:cs typeface="Times New Roman" pitchFamily="18" charset="0"/>
              </a:rPr>
              <a:t>опрятный, неряшливый.</a:t>
            </a:r>
          </a:p>
          <a:p>
            <a:r>
              <a:rPr lang="tt-RU" sz="4400" b="1" dirty="0">
                <a:solidFill>
                  <a:srgbClr val="00B050"/>
                </a:solidFill>
                <a:latin typeface="Times New Roman" pitchFamily="18" charset="0"/>
                <a:cs typeface="Times New Roman" pitchFamily="18" charset="0"/>
              </a:rPr>
              <a:t>Бранить  –  </a:t>
            </a:r>
            <a:r>
              <a:rPr lang="tt-RU" sz="4400" b="1" dirty="0">
                <a:solidFill>
                  <a:srgbClr val="0E20D0"/>
                </a:solidFill>
                <a:latin typeface="Times New Roman" pitchFamily="18" charset="0"/>
                <a:cs typeface="Times New Roman" pitchFamily="18" charset="0"/>
              </a:rPr>
              <a:t>ругать, хвалить.</a:t>
            </a:r>
          </a:p>
        </p:txBody>
      </p:sp>
    </p:spTree>
    <p:extLst>
      <p:ext uri="{BB962C8B-B14F-4D97-AF65-F5344CB8AC3E}">
        <p14:creationId xmlns:p14="http://schemas.microsoft.com/office/powerpoint/2010/main" val="28171952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bwMode="auto">
          <a:xfrm>
            <a:off x="636588" y="411163"/>
            <a:ext cx="8183562" cy="750887"/>
          </a:xfrm>
        </p:spPr>
        <p:txBody>
          <a:bodyPr wrap="square" lIns="91440" tIns="45720" rIns="91440" bIns="45720" numCol="1" anchorCtr="0" compatLnSpc="1">
            <a:prstTxWarp prst="textNoShape">
              <a:avLst/>
            </a:prstTxWarp>
          </a:bodyPr>
          <a:lstStyle/>
          <a:p>
            <a:pPr algn="ctr" eaLnBrk="1" hangingPunct="1"/>
            <a:r>
              <a:rPr lang="ru-RU" sz="2800" smtClean="0">
                <a:solidFill>
                  <a:srgbClr val="00CC99"/>
                </a:solidFill>
                <a:effectLst/>
                <a:latin typeface="Times New Roman" pitchFamily="18" charset="0"/>
                <a:cs typeface="Times New Roman" pitchFamily="18" charset="0"/>
              </a:rPr>
              <a:t>ВОПРОС</a:t>
            </a:r>
          </a:p>
        </p:txBody>
      </p:sp>
      <p:sp>
        <p:nvSpPr>
          <p:cNvPr id="23555" name="Rectangle 3"/>
          <p:cNvSpPr>
            <a:spLocks noGrp="1" noChangeArrowheads="1"/>
          </p:cNvSpPr>
          <p:nvPr>
            <p:ph idx="1"/>
          </p:nvPr>
        </p:nvSpPr>
        <p:spPr>
          <a:xfrm>
            <a:off x="493713" y="2132013"/>
            <a:ext cx="8226425" cy="3640137"/>
          </a:xfrm>
        </p:spPr>
        <p:txBody>
          <a:bodyPr/>
          <a:lstStyle/>
          <a:p>
            <a:pPr algn="ctr" eaLnBrk="1" hangingPunct="1">
              <a:buFont typeface="Wingdings" pitchFamily="2" charset="2"/>
              <a:buNone/>
            </a:pPr>
            <a:r>
              <a:rPr lang="ru-RU" b="1" smtClean="0">
                <a:solidFill>
                  <a:srgbClr val="FA06E9"/>
                </a:solidFill>
                <a:latin typeface="Times New Roman" pitchFamily="18" charset="0"/>
                <a:cs typeface="Times New Roman" pitchFamily="18" charset="0"/>
              </a:rPr>
              <a:t>Решите народную скороговорку-загадку.</a:t>
            </a:r>
          </a:p>
          <a:p>
            <a:pPr algn="ctr" eaLnBrk="1" hangingPunct="1">
              <a:buFont typeface="Wingdings" pitchFamily="2" charset="2"/>
              <a:buNone/>
            </a:pPr>
            <a:endParaRPr lang="ru-RU" b="1" smtClean="0">
              <a:solidFill>
                <a:srgbClr val="FA06E9"/>
              </a:solidFill>
              <a:latin typeface="Times New Roman" pitchFamily="18" charset="0"/>
              <a:cs typeface="Times New Roman" pitchFamily="18" charset="0"/>
            </a:endParaRPr>
          </a:p>
          <a:p>
            <a:pPr algn="ctr" eaLnBrk="1" hangingPunct="1">
              <a:buFont typeface="Wingdings" pitchFamily="2" charset="2"/>
              <a:buNone/>
            </a:pPr>
            <a:r>
              <a:rPr lang="ru-RU" b="1" smtClean="0">
                <a:solidFill>
                  <a:srgbClr val="0E20D0"/>
                </a:solidFill>
                <a:latin typeface="Times New Roman" pitchFamily="18" charset="0"/>
                <a:cs typeface="Times New Roman" pitchFamily="18" charset="0"/>
              </a:rPr>
              <a:t>Летели галки и сели на палки. Если на каждой палке сядет по галке, то для одной галки не хватит палки. Если на каждой палке сядет по две галки, то одна из палок останется без галок. Сколько было палок? Сколько было галок?</a:t>
            </a:r>
          </a:p>
        </p:txBody>
      </p:sp>
      <p:sp>
        <p:nvSpPr>
          <p:cNvPr id="23556" name="Text Box 4"/>
          <p:cNvSpPr txBox="1">
            <a:spLocks noChangeArrowheads="1"/>
          </p:cNvSpPr>
          <p:nvPr/>
        </p:nvSpPr>
        <p:spPr bwMode="auto">
          <a:xfrm>
            <a:off x="7639050" y="5924550"/>
            <a:ext cx="1143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50000"/>
              </a:spcBef>
              <a:spcAft>
                <a:spcPct val="0"/>
              </a:spcAft>
            </a:pPr>
            <a:r>
              <a:rPr lang="ru-RU" b="1" smtClean="0">
                <a:solidFill>
                  <a:prstClr val="black"/>
                </a:solidFill>
                <a:latin typeface="Times New Roman" pitchFamily="18" charset="0"/>
                <a:cs typeface="Times New Roman" pitchFamily="18" charset="0"/>
                <a:hlinkClick r:id="" action="ppaction://noaction"/>
              </a:rPr>
              <a:t>ОТВЕТ</a:t>
            </a:r>
            <a:endParaRPr lang="ru-RU" b="1" smtClean="0">
              <a:solidFill>
                <a:prstClr val="black"/>
              </a:solidFill>
              <a:latin typeface="Times New Roman" pitchFamily="18" charset="0"/>
              <a:cs typeface="Times New Roman" pitchFamily="18" charset="0"/>
            </a:endParaRPr>
          </a:p>
        </p:txBody>
      </p:sp>
      <p:pic>
        <p:nvPicPr>
          <p:cNvPr id="23557" name="Picture 5" descr="E:\s25491.jpg"/>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652463" y="609600"/>
            <a:ext cx="1004887"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34036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bwMode="auto">
          <a:xfrm>
            <a:off x="522288" y="620713"/>
            <a:ext cx="8183562" cy="636587"/>
          </a:xfrm>
        </p:spPr>
        <p:txBody>
          <a:bodyPr wrap="square" lIns="91440" tIns="45720" rIns="91440" bIns="45720" numCol="1" anchorCtr="0" compatLnSpc="1">
            <a:prstTxWarp prst="textNoShape">
              <a:avLst/>
            </a:prstTxWarp>
          </a:bodyPr>
          <a:lstStyle/>
          <a:p>
            <a:pPr algn="ctr" eaLnBrk="1" hangingPunct="1"/>
            <a:r>
              <a:rPr lang="ru-RU" sz="2800" smtClean="0">
                <a:solidFill>
                  <a:srgbClr val="00CC99"/>
                </a:solidFill>
                <a:effectLst/>
              </a:rPr>
              <a:t>ОТВЕТ</a:t>
            </a:r>
          </a:p>
        </p:txBody>
      </p:sp>
      <p:sp>
        <p:nvSpPr>
          <p:cNvPr id="24579" name="Rectangle 3"/>
          <p:cNvSpPr>
            <a:spLocks noGrp="1" noChangeArrowheads="1"/>
          </p:cNvSpPr>
          <p:nvPr>
            <p:ph idx="1"/>
          </p:nvPr>
        </p:nvSpPr>
        <p:spPr>
          <a:xfrm>
            <a:off x="455613" y="2170113"/>
            <a:ext cx="8226425" cy="1473200"/>
          </a:xfrm>
        </p:spPr>
        <p:txBody>
          <a:bodyPr/>
          <a:lstStyle/>
          <a:p>
            <a:pPr algn="ctr" eaLnBrk="1" hangingPunct="1">
              <a:buFont typeface="Wingdings" pitchFamily="2" charset="2"/>
              <a:buNone/>
            </a:pPr>
            <a:r>
              <a:rPr lang="ru-RU" sz="4400" b="1" smtClean="0">
                <a:solidFill>
                  <a:srgbClr val="0E20D0"/>
                </a:solidFill>
              </a:rPr>
              <a:t>Три палки и четыре галки.</a:t>
            </a:r>
          </a:p>
        </p:txBody>
      </p:sp>
      <p:sp>
        <p:nvSpPr>
          <p:cNvPr id="24580" name="AutoShape 5">
            <a:hlinkClick r:id="rId2" action="ppaction://hlinksldjump" highlightClick="1"/>
          </p:cNvPr>
          <p:cNvSpPr>
            <a:spLocks noChangeArrowheads="1"/>
          </p:cNvSpPr>
          <p:nvPr/>
        </p:nvSpPr>
        <p:spPr bwMode="auto">
          <a:xfrm>
            <a:off x="7962900" y="5772150"/>
            <a:ext cx="819150" cy="838200"/>
          </a:xfrm>
          <a:prstGeom prst="actionButtonHome">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ru-RU" smtClean="0">
              <a:solidFill>
                <a:prstClr val="black"/>
              </a:solidFill>
              <a:latin typeface="Arial" charset="0"/>
            </a:endParaRPr>
          </a:p>
        </p:txBody>
      </p:sp>
      <p:pic>
        <p:nvPicPr>
          <p:cNvPr id="24581" name="Picture 6" descr="E:\Photo 274.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228850" y="3829050"/>
            <a:ext cx="1804988" cy="177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7" descr="E:\Photo 274.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010150" y="3798888"/>
            <a:ext cx="1714500" cy="168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69895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bwMode="auto">
          <a:xfrm>
            <a:off x="541338" y="449263"/>
            <a:ext cx="8183562" cy="788987"/>
          </a:xfrm>
        </p:spPr>
        <p:txBody>
          <a:bodyPr wrap="square" lIns="91440" tIns="45720" rIns="91440" bIns="45720" numCol="1" anchorCtr="0" compatLnSpc="1">
            <a:prstTxWarp prst="textNoShape">
              <a:avLst/>
            </a:prstTxWarp>
          </a:bodyPr>
          <a:lstStyle/>
          <a:p>
            <a:pPr eaLnBrk="1" hangingPunct="1"/>
            <a:r>
              <a:rPr lang="ru-RU" sz="2800" smtClean="0">
                <a:solidFill>
                  <a:srgbClr val="00CC99"/>
                </a:solidFill>
                <a:effectLst/>
                <a:latin typeface="Times New Roman" pitchFamily="18" charset="0"/>
                <a:cs typeface="Times New Roman" pitchFamily="18" charset="0"/>
              </a:rPr>
              <a:t>ВОПРОС                                                  10 БАЛЛОВ</a:t>
            </a:r>
          </a:p>
        </p:txBody>
      </p:sp>
      <p:sp>
        <p:nvSpPr>
          <p:cNvPr id="72707" name="Rectangle 3"/>
          <p:cNvSpPr>
            <a:spLocks noGrp="1" noChangeArrowheads="1"/>
          </p:cNvSpPr>
          <p:nvPr>
            <p:ph idx="1"/>
          </p:nvPr>
        </p:nvSpPr>
        <p:spPr>
          <a:xfrm>
            <a:off x="484188" y="1181100"/>
            <a:ext cx="8183562" cy="1257300"/>
          </a:xfrm>
        </p:spPr>
        <p:txBody>
          <a:bodyPr/>
          <a:lstStyle/>
          <a:p>
            <a:pPr algn="ctr" eaLnBrk="1" hangingPunct="1">
              <a:buFont typeface="Wingdings" pitchFamily="2" charset="2"/>
              <a:buNone/>
            </a:pPr>
            <a:r>
              <a:rPr lang="ru-RU" sz="3200" b="1" smtClean="0">
                <a:solidFill>
                  <a:srgbClr val="0E20D0"/>
                </a:solidFill>
                <a:latin typeface="Times New Roman" pitchFamily="18" charset="0"/>
                <a:cs typeface="Times New Roman" pitchFamily="18" charset="0"/>
              </a:rPr>
              <a:t>По кругу написано шесть букв. Сколько слов – имён существительных – можно прочитать?</a:t>
            </a:r>
          </a:p>
          <a:p>
            <a:pPr algn="ctr" eaLnBrk="1" hangingPunct="1">
              <a:buFont typeface="Wingdings" pitchFamily="2" charset="2"/>
              <a:buNone/>
            </a:pPr>
            <a:r>
              <a:rPr lang="ru-RU" b="1" smtClean="0">
                <a:solidFill>
                  <a:srgbClr val="FF0000"/>
                </a:solidFill>
                <a:latin typeface="Times New Roman" pitchFamily="18" charset="0"/>
                <a:cs typeface="Times New Roman" pitchFamily="18" charset="0"/>
              </a:rPr>
              <a:t>К            </a:t>
            </a:r>
          </a:p>
          <a:p>
            <a:pPr algn="ctr" eaLnBrk="1" hangingPunct="1">
              <a:buFont typeface="Wingdings" pitchFamily="2" charset="2"/>
              <a:buNone/>
            </a:pPr>
            <a:r>
              <a:rPr lang="ru-RU" b="1" smtClean="0">
                <a:solidFill>
                  <a:srgbClr val="FF0000"/>
                </a:solidFill>
                <a:latin typeface="Times New Roman" pitchFamily="18" charset="0"/>
                <a:cs typeface="Times New Roman" pitchFamily="18" charset="0"/>
              </a:rPr>
              <a:t>  О               О </a:t>
            </a:r>
          </a:p>
          <a:p>
            <a:pPr algn="ctr" eaLnBrk="1" hangingPunct="1">
              <a:buFont typeface="Wingdings" pitchFamily="2" charset="2"/>
              <a:buNone/>
            </a:pPr>
            <a:r>
              <a:rPr lang="ru-RU" b="1" smtClean="0">
                <a:solidFill>
                  <a:srgbClr val="FF0000"/>
                </a:solidFill>
                <a:latin typeface="Times New Roman" pitchFamily="18" charset="0"/>
                <a:cs typeface="Times New Roman" pitchFamily="18" charset="0"/>
              </a:rPr>
              <a:t> </a:t>
            </a:r>
          </a:p>
          <a:p>
            <a:pPr algn="ctr" eaLnBrk="1" hangingPunct="1">
              <a:buFont typeface="Wingdings" pitchFamily="2" charset="2"/>
              <a:buNone/>
            </a:pPr>
            <a:r>
              <a:rPr lang="ru-RU" b="1" smtClean="0">
                <a:solidFill>
                  <a:srgbClr val="FF0000"/>
                </a:solidFill>
                <a:latin typeface="Times New Roman" pitchFamily="18" charset="0"/>
                <a:cs typeface="Times New Roman" pitchFamily="18" charset="0"/>
              </a:rPr>
              <a:t>   С               Л</a:t>
            </a:r>
          </a:p>
          <a:p>
            <a:pPr algn="ctr" eaLnBrk="1" hangingPunct="1">
              <a:buFont typeface="Wingdings" pitchFamily="2" charset="2"/>
              <a:buNone/>
            </a:pPr>
            <a:r>
              <a:rPr lang="ru-RU" b="1" smtClean="0">
                <a:solidFill>
                  <a:srgbClr val="FF0000"/>
                </a:solidFill>
                <a:latin typeface="Times New Roman" pitchFamily="18" charset="0"/>
                <a:cs typeface="Times New Roman" pitchFamily="18" charset="0"/>
              </a:rPr>
              <a:t>  Е</a:t>
            </a:r>
          </a:p>
        </p:txBody>
      </p:sp>
      <p:sp>
        <p:nvSpPr>
          <p:cNvPr id="72708" name="AutoShape 6">
            <a:hlinkClick r:id="" action="ppaction://noaction" highlightClick="1"/>
          </p:cNvPr>
          <p:cNvSpPr>
            <a:spLocks noChangeArrowheads="1"/>
          </p:cNvSpPr>
          <p:nvPr/>
        </p:nvSpPr>
        <p:spPr bwMode="auto">
          <a:xfrm>
            <a:off x="7658100" y="5772150"/>
            <a:ext cx="857250" cy="857250"/>
          </a:xfrm>
          <a:prstGeom prst="actionButtonForwardNex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ru-RU" smtClean="0">
              <a:solidFill>
                <a:prstClr val="black"/>
              </a:solidFill>
              <a:latin typeface="Arial" charset="0"/>
            </a:endParaRPr>
          </a:p>
        </p:txBody>
      </p:sp>
      <p:sp>
        <p:nvSpPr>
          <p:cNvPr id="72709" name="AutoShape 9">
            <a:hlinkClick r:id="" action="ppaction://noaction" highlightClick="1"/>
          </p:cNvPr>
          <p:cNvSpPr>
            <a:spLocks noChangeArrowheads="1"/>
          </p:cNvSpPr>
          <p:nvPr/>
        </p:nvSpPr>
        <p:spPr bwMode="auto">
          <a:xfrm rot="5400000">
            <a:off x="6610350" y="5734050"/>
            <a:ext cx="876300" cy="895350"/>
          </a:xfrm>
          <a:prstGeom prst="actionButtonBackPrevious">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ru-RU" smtClean="0">
              <a:solidFill>
                <a:prstClr val="black"/>
              </a:solidFill>
              <a:latin typeface="Arial" charset="0"/>
            </a:endParaRPr>
          </a:p>
        </p:txBody>
      </p:sp>
      <p:sp>
        <p:nvSpPr>
          <p:cNvPr id="100362" name="Text Box 10"/>
          <p:cNvSpPr txBox="1">
            <a:spLocks noChangeArrowheads="1"/>
          </p:cNvSpPr>
          <p:nvPr/>
        </p:nvSpPr>
        <p:spPr bwMode="auto">
          <a:xfrm>
            <a:off x="590550" y="5041900"/>
            <a:ext cx="813435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ru-RU" sz="3200" b="1" smtClean="0">
                <a:solidFill>
                  <a:srgbClr val="FF0066"/>
                </a:solidFill>
                <a:latin typeface="Times New Roman" pitchFamily="18" charset="0"/>
                <a:cs typeface="Times New Roman" pitchFamily="18" charset="0"/>
              </a:rPr>
              <a:t>ОТВЕТ: </a:t>
            </a:r>
            <a:r>
              <a:rPr lang="ru-RU" sz="3200" b="1" i="1" smtClean="0">
                <a:solidFill>
                  <a:srgbClr val="00B050"/>
                </a:solidFill>
                <a:latin typeface="Times New Roman" pitchFamily="18" charset="0"/>
                <a:cs typeface="Times New Roman" pitchFamily="18" charset="0"/>
              </a:rPr>
              <a:t>сок, кол, око, село, осёл, сокол, лес, лесок, колесо.</a:t>
            </a:r>
          </a:p>
          <a:p>
            <a:pPr eaLnBrk="1" fontAlgn="base" hangingPunct="1">
              <a:spcBef>
                <a:spcPct val="50000"/>
              </a:spcBef>
              <a:spcAft>
                <a:spcPct val="0"/>
              </a:spcAft>
            </a:pPr>
            <a:endParaRPr lang="ru-RU" sz="3200" b="1" smtClean="0">
              <a:solidFill>
                <a:srgbClr val="FF0066"/>
              </a:solidFill>
            </a:endParaRPr>
          </a:p>
        </p:txBody>
      </p:sp>
      <p:sp>
        <p:nvSpPr>
          <p:cNvPr id="8" name="Овал 7"/>
          <p:cNvSpPr/>
          <p:nvPr/>
        </p:nvSpPr>
        <p:spPr>
          <a:xfrm>
            <a:off x="4019550" y="3238500"/>
            <a:ext cx="1409700" cy="1295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ru-RU">
              <a:solidFill>
                <a:prstClr val="white"/>
              </a:solidFill>
            </a:endParaRPr>
          </a:p>
        </p:txBody>
      </p:sp>
    </p:spTree>
    <p:extLst>
      <p:ext uri="{BB962C8B-B14F-4D97-AF65-F5344CB8AC3E}">
        <p14:creationId xmlns:p14="http://schemas.microsoft.com/office/powerpoint/2010/main" val="5307810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0362"/>
                                        </p:tgtEl>
                                        <p:attrNameLst>
                                          <p:attrName>style.visibility</p:attrName>
                                        </p:attrNameLst>
                                      </p:cBhvr>
                                      <p:to>
                                        <p:strVal val="visible"/>
                                      </p:to>
                                    </p:set>
                                    <p:animEffect transition="in" filter="wipe(left)">
                                      <p:cBhvr>
                                        <p:cTn id="7" dur="500"/>
                                        <p:tgtEl>
                                          <p:spTgt spid="100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2"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4365" y="692696"/>
            <a:ext cx="7992888" cy="5970865"/>
          </a:xfrm>
          <a:prstGeom prst="rect">
            <a:avLst/>
          </a:prstGeom>
          <a:solidFill>
            <a:schemeClr val="tx1"/>
          </a:solidFill>
        </p:spPr>
        <p:txBody>
          <a:bodyPr wrap="square" rtlCol="0">
            <a:spAutoFit/>
          </a:bodyPr>
          <a:lstStyle/>
          <a:p>
            <a:pPr algn="ctr"/>
            <a:r>
              <a:rPr lang="ru-RU" sz="7200" b="1" dirty="0" smtClean="0">
                <a:solidFill>
                  <a:srgbClr val="FF0000"/>
                </a:solidFill>
              </a:rPr>
              <a:t>В каких словах встречается слово </a:t>
            </a:r>
          </a:p>
          <a:p>
            <a:pPr algn="ctr"/>
            <a:r>
              <a:rPr lang="ru-RU" sz="16600" b="1" dirty="0" smtClean="0">
                <a:solidFill>
                  <a:srgbClr val="0070C0"/>
                </a:solidFill>
              </a:rPr>
              <a:t>сто</a:t>
            </a:r>
            <a:endParaRPr lang="ru-RU" sz="16600" b="1" dirty="0">
              <a:solidFill>
                <a:srgbClr val="0070C0"/>
              </a:solidFill>
            </a:endParaRPr>
          </a:p>
        </p:txBody>
      </p:sp>
    </p:spTree>
    <p:extLst>
      <p:ext uri="{BB962C8B-B14F-4D97-AF65-F5344CB8AC3E}">
        <p14:creationId xmlns:p14="http://schemas.microsoft.com/office/powerpoint/2010/main" val="4141382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FFCCFF"/>
            </a:gs>
            <a:gs pos="50000">
              <a:srgbClr val="FFFFCC"/>
            </a:gs>
            <a:gs pos="100000">
              <a:srgbClr val="FFCCFF"/>
            </a:gs>
          </a:gsLst>
          <a:lin ang="5400000" scaled="1"/>
        </a:gradFill>
        <a:effectLst/>
      </p:bgPr>
    </p:bg>
    <p:spTree>
      <p:nvGrpSpPr>
        <p:cNvPr id="1" name=""/>
        <p:cNvGrpSpPr/>
        <p:nvPr/>
      </p:nvGrpSpPr>
      <p:grpSpPr>
        <a:xfrm>
          <a:off x="0" y="0"/>
          <a:ext cx="0" cy="0"/>
          <a:chOff x="0" y="0"/>
          <a:chExt cx="0" cy="0"/>
        </a:xfrm>
      </p:grpSpPr>
      <p:sp>
        <p:nvSpPr>
          <p:cNvPr id="9218" name="WordArt 2"/>
          <p:cNvSpPr>
            <a:spLocks noChangeArrowheads="1" noChangeShapeType="1" noTextEdit="1"/>
          </p:cNvSpPr>
          <p:nvPr/>
        </p:nvSpPr>
        <p:spPr bwMode="auto">
          <a:xfrm>
            <a:off x="0" y="609600"/>
            <a:ext cx="7162800" cy="1828800"/>
          </a:xfrm>
          <a:prstGeom prst="rect">
            <a:avLst/>
          </a:prstGeom>
        </p:spPr>
        <p:txBody>
          <a:bodyPr wrap="none" fromWordArt="1">
            <a:prstTxWarp prst="textPlain">
              <a:avLst>
                <a:gd name="adj" fmla="val 50000"/>
              </a:avLst>
            </a:prstTxWarp>
          </a:bodyPr>
          <a:lstStyle/>
          <a:p>
            <a:pPr algn="ctr" fontAlgn="base">
              <a:spcBef>
                <a:spcPct val="0"/>
              </a:spcBef>
              <a:spcAft>
                <a:spcPct val="0"/>
              </a:spcAft>
            </a:pPr>
            <a:r>
              <a:rPr kumimoji="1" lang="ru-RU" sz="3600" b="1" kern="10" dirty="0" smtClean="0">
                <a:ln w="9525">
                  <a:solidFill>
                    <a:srgbClr val="008000"/>
                  </a:solidFill>
                  <a:miter lim="800000"/>
                  <a:headEnd/>
                  <a:tailEnd/>
                </a:ln>
                <a:solidFill>
                  <a:srgbClr val="00FF00"/>
                </a:solidFill>
                <a:effectLst>
                  <a:outerShdw dist="563972" dir="14049741" sx="125000" sy="125000" algn="tl" rotWithShape="0">
                    <a:srgbClr val="C7DFD3"/>
                  </a:outerShdw>
                </a:effectLst>
                <a:cs typeface="Times New Roman"/>
              </a:rPr>
              <a:t>Конкурс</a:t>
            </a:r>
          </a:p>
        </p:txBody>
      </p:sp>
      <p:sp>
        <p:nvSpPr>
          <p:cNvPr id="9220" name="Text Box 4"/>
          <p:cNvSpPr txBox="1">
            <a:spLocks noChangeArrowheads="1"/>
          </p:cNvSpPr>
          <p:nvPr/>
        </p:nvSpPr>
        <p:spPr bwMode="auto">
          <a:xfrm>
            <a:off x="228600" y="3733800"/>
            <a:ext cx="8610600" cy="310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0"/>
              </a:spcBef>
              <a:spcAft>
                <a:spcPct val="0"/>
              </a:spcAft>
            </a:pPr>
            <a:r>
              <a:rPr kumimoji="1" lang="ru-RU" sz="4400" b="1" smtClean="0">
                <a:solidFill>
                  <a:srgbClr val="000000"/>
                </a:solidFill>
              </a:rPr>
              <a:t>Кто быстрее составит небольшой рассказ, в котором все слова начались бы на букву </a:t>
            </a:r>
            <a:r>
              <a:rPr kumimoji="1" lang="ru-RU" sz="6600" b="1" u="sng" smtClean="0">
                <a:solidFill>
                  <a:srgbClr val="FF3300"/>
                </a:solidFill>
              </a:rPr>
              <a:t>м</a:t>
            </a:r>
          </a:p>
        </p:txBody>
      </p:sp>
      <p:pic>
        <p:nvPicPr>
          <p:cNvPr id="9221" name="Picture 5" descr="j023205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2288" y="-228600"/>
            <a:ext cx="2271712"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71471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9221"/>
                                        </p:tgtEl>
                                        <p:attrNameLst>
                                          <p:attrName>style.visibility</p:attrName>
                                        </p:attrNameLst>
                                      </p:cBhvr>
                                      <p:to>
                                        <p:strVal val="visible"/>
                                      </p:to>
                                    </p:set>
                                    <p:animEffect transition="in" filter="dissolve">
                                      <p:cBhvr>
                                        <p:cTn id="7" dur="500"/>
                                        <p:tgtEl>
                                          <p:spTgt spid="9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381000" y="914400"/>
            <a:ext cx="8305800"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ru-RU" sz="8000" b="1">
                <a:solidFill>
                  <a:srgbClr val="3366FF"/>
                </a:solidFill>
                <a:latin typeface="Monotype Corsiva" pitchFamily="66" charset="0"/>
              </a:rPr>
              <a:t>Так будем, друзья, изучать и беречь</a:t>
            </a:r>
          </a:p>
          <a:p>
            <a:pPr algn="ctr"/>
            <a:r>
              <a:rPr lang="ru-RU" sz="8000" b="1">
                <a:solidFill>
                  <a:srgbClr val="3366FF"/>
                </a:solidFill>
                <a:latin typeface="Monotype Corsiva" pitchFamily="66" charset="0"/>
              </a:rPr>
              <a:t>Родную, великую русскую речь.</a:t>
            </a:r>
          </a:p>
        </p:txBody>
      </p:sp>
    </p:spTree>
    <p:extLst>
      <p:ext uri="{BB962C8B-B14F-4D97-AF65-F5344CB8AC3E}">
        <p14:creationId xmlns:p14="http://schemas.microsoft.com/office/powerpoint/2010/main" val="766946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371600"/>
          </a:xfrm>
          <a:solidFill>
            <a:schemeClr val="tx2"/>
          </a:solidFill>
        </p:spPr>
        <p:txBody>
          <a:bodyPr/>
          <a:lstStyle/>
          <a:p>
            <a:pPr algn="ctr"/>
            <a:r>
              <a:rPr lang="ru-RU" sz="6600" dirty="0" smtClean="0">
                <a:solidFill>
                  <a:srgbClr val="FF0000"/>
                </a:solidFill>
              </a:rPr>
              <a:t>Домашнее задание</a:t>
            </a:r>
            <a:endParaRPr lang="ru-RU" sz="6600" dirty="0">
              <a:solidFill>
                <a:srgbClr val="FF0000"/>
              </a:solidFill>
            </a:endParaRPr>
          </a:p>
        </p:txBody>
      </p:sp>
    </p:spTree>
    <p:extLst>
      <p:ext uri="{BB962C8B-B14F-4D97-AF65-F5344CB8AC3E}">
        <p14:creationId xmlns:p14="http://schemas.microsoft.com/office/powerpoint/2010/main" val="8132935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рапеция 4"/>
          <p:cNvSpPr/>
          <p:nvPr/>
        </p:nvSpPr>
        <p:spPr>
          <a:xfrm>
            <a:off x="-684584" y="0"/>
            <a:ext cx="9577064" cy="6021288"/>
          </a:xfrm>
          <a:prstGeom prst="trapezoid">
            <a:avLst/>
          </a:prstGeom>
          <a:ln>
            <a:solidFill>
              <a:schemeClr val="bg2"/>
            </a:solidFill>
          </a:ln>
          <a:effectLst>
            <a:outerShdw blurRad="40000" dist="20000" dir="5400000" rotWithShape="0">
              <a:schemeClr val="bg2">
                <a:lumMod val="20000"/>
                <a:lumOff val="80000"/>
                <a:alpha val="38000"/>
              </a:schemeClr>
            </a:outerShdw>
          </a:effectLst>
          <a:scene3d>
            <a:camera prst="perspectiveLeft"/>
            <a:lightRig rig="threePt" dir="t"/>
          </a:scene3d>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
        <p:nvSpPr>
          <p:cNvPr id="4" name="Трапеция 3"/>
          <p:cNvSpPr/>
          <p:nvPr/>
        </p:nvSpPr>
        <p:spPr>
          <a:xfrm>
            <a:off x="-756592" y="214290"/>
            <a:ext cx="10144164" cy="6643710"/>
          </a:xfrm>
          <a:prstGeom prst="trapezoid">
            <a:avLst/>
          </a:prstGeom>
          <a:gradFill rotWithShape="1">
            <a:gsLst>
              <a:gs pos="0">
                <a:srgbClr val="4F81BD">
                  <a:shade val="47500"/>
                  <a:satMod val="137000"/>
                </a:srgbClr>
              </a:gs>
              <a:gs pos="55000">
                <a:srgbClr val="4F81BD">
                  <a:shade val="69000"/>
                  <a:satMod val="137000"/>
                </a:srgbClr>
              </a:gs>
              <a:gs pos="100000">
                <a:srgbClr val="4F81BD">
                  <a:shade val="98000"/>
                  <a:satMod val="137000"/>
                </a:srgbClr>
              </a:gs>
            </a:gsLst>
            <a:lin ang="16200000" scaled="0"/>
          </a:gradFill>
          <a:ln>
            <a:solidFill>
              <a:schemeClr val="accent1">
                <a:shade val="50000"/>
              </a:schemeClr>
            </a:solidFill>
          </a:ln>
          <a:effectLst>
            <a:glow rad="228600">
              <a:srgbClr val="F79646">
                <a:satMod val="175000"/>
                <a:alpha val="40000"/>
              </a:srgbClr>
            </a:glow>
            <a:outerShdw blurRad="39000" dist="25400" dir="5400000" rotWithShape="0">
              <a:schemeClr val="tx1">
                <a:alpha val="38000"/>
              </a:schemeClr>
            </a:outerShdw>
          </a:effectLst>
          <a:scene3d>
            <a:camera prst="isometricOffAxis2Left"/>
            <a:lightRig rig="threePt" dir="t">
              <a:rot lat="0" lon="0" rev="1800000"/>
            </a:lightRig>
          </a:scene3d>
          <a:sp3d prstMaterial="matte">
            <a:bevelT h="200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solidFill>
                  <a:schemeClr val="tx1"/>
                </a:solidFill>
              </a:ln>
              <a:solidFill>
                <a:sysClr val="window" lastClr="FFFFFF"/>
              </a:solidFill>
              <a:effectLst/>
              <a:uLnTx/>
              <a:uFillTx/>
              <a:latin typeface="Calibri"/>
              <a:ea typeface="+mn-ea"/>
              <a:cs typeface="+mn-cs"/>
            </a:endParaRPr>
          </a:p>
        </p:txBody>
      </p:sp>
      <p:pic>
        <p:nvPicPr>
          <p:cNvPr id="7171" name="Picture 4" descr="image533"/>
          <p:cNvPicPr>
            <a:picLocks noChangeAspect="1" noChangeArrowheads="1"/>
          </p:cNvPicPr>
          <p:nvPr/>
        </p:nvPicPr>
        <p:blipFill>
          <a:blip r:embed="rId2" cstate="print"/>
          <a:srcRect/>
          <a:stretch>
            <a:fillRect/>
          </a:stretch>
        </p:blipFill>
        <p:spPr bwMode="auto">
          <a:xfrm>
            <a:off x="6660232" y="5229200"/>
            <a:ext cx="1760993" cy="1862658"/>
          </a:xfrm>
          <a:prstGeom prst="rect">
            <a:avLst/>
          </a:prstGeom>
          <a:noFill/>
          <a:ln w="9525">
            <a:noFill/>
            <a:miter lim="800000"/>
            <a:headEnd/>
            <a:tailEnd/>
          </a:ln>
          <a:effectLst>
            <a:softEdge rad="317500"/>
          </a:effectLst>
        </p:spPr>
      </p:pic>
      <p:sp>
        <p:nvSpPr>
          <p:cNvPr id="6" name="Заголовок 1"/>
          <p:cNvSpPr txBox="1">
            <a:spLocks/>
          </p:cNvSpPr>
          <p:nvPr/>
        </p:nvSpPr>
        <p:spPr>
          <a:xfrm>
            <a:off x="251520" y="15156"/>
            <a:ext cx="8784976" cy="1238956"/>
          </a:xfrm>
          <a:prstGeom prst="rect">
            <a:avLst/>
          </a:prstGeom>
          <a:solidFill>
            <a:schemeClr val="tx1"/>
          </a:solidFill>
          <a:ln>
            <a:solidFill>
              <a:srgbClr val="0070C0"/>
            </a:solidFill>
          </a:ln>
        </p:spPr>
        <p:txBody>
          <a:bodyPr>
            <a:noAutofit/>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cs typeface="Arial" charset="0"/>
              </a:defRPr>
            </a:lvl2pPr>
            <a:lvl3pPr algn="l" rtl="0" eaLnBrk="0" fontAlgn="base" hangingPunct="0">
              <a:spcBef>
                <a:spcPct val="0"/>
              </a:spcBef>
              <a:spcAft>
                <a:spcPct val="0"/>
              </a:spcAft>
              <a:defRPr sz="4400">
                <a:solidFill>
                  <a:schemeClr val="tx1"/>
                </a:solidFill>
                <a:latin typeface="Arial" charset="0"/>
                <a:cs typeface="Arial" charset="0"/>
              </a:defRPr>
            </a:lvl3pPr>
            <a:lvl4pPr algn="l" rtl="0" eaLnBrk="0" fontAlgn="base" hangingPunct="0">
              <a:spcBef>
                <a:spcPct val="0"/>
              </a:spcBef>
              <a:spcAft>
                <a:spcPct val="0"/>
              </a:spcAft>
              <a:defRPr sz="4400">
                <a:solidFill>
                  <a:schemeClr val="tx1"/>
                </a:solidFill>
                <a:latin typeface="Arial" charset="0"/>
                <a:cs typeface="Arial" charset="0"/>
              </a:defRPr>
            </a:lvl4pPr>
            <a:lvl5pPr algn="l" rtl="0" eaLnBrk="0" fontAlgn="base" hangingPunct="0">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a:lstStyle>
          <a:p>
            <a:pPr algn="ctr"/>
            <a:r>
              <a:rPr lang="ru-RU" sz="8000" b="1" dirty="0" smtClean="0">
                <a:ln w="17780" cmpd="sng">
                  <a:solidFill>
                    <a:schemeClr val="accent1">
                      <a:tint val="3000"/>
                    </a:schemeClr>
                  </a:solidFill>
                  <a:prstDash val="solid"/>
                  <a:miter lim="800000"/>
                </a:ln>
                <a:solidFill>
                  <a:srgbClr val="0070C0"/>
                </a:solidFill>
                <a:effectLst>
                  <a:outerShdw blurRad="55000" dist="50800" dir="5400000" algn="tl">
                    <a:srgbClr val="000000">
                      <a:alpha val="33000"/>
                    </a:srgbClr>
                  </a:outerShdw>
                </a:effectLst>
              </a:rPr>
              <a:t>Кто вперед?</a:t>
            </a:r>
            <a:endParaRPr lang="ru-RU" sz="8000" b="1" dirty="0">
              <a:ln w="17780" cmpd="sng">
                <a:solidFill>
                  <a:schemeClr val="accent1">
                    <a:tint val="3000"/>
                  </a:schemeClr>
                </a:solidFill>
                <a:prstDash val="solid"/>
                <a:miter lim="800000"/>
              </a:ln>
              <a:solidFill>
                <a:srgbClr val="0070C0"/>
              </a:solidFill>
              <a:effectLst>
                <a:outerShdw blurRad="55000" dist="50800" dir="5400000" algn="tl">
                  <a:srgbClr val="000000">
                    <a:alpha val="33000"/>
                  </a:srgbClr>
                </a:outerShdw>
              </a:effectLst>
            </a:endParaRPr>
          </a:p>
        </p:txBody>
      </p:sp>
      <p:sp>
        <p:nvSpPr>
          <p:cNvPr id="7" name="Содержимое 2"/>
          <p:cNvSpPr txBox="1">
            <a:spLocks/>
          </p:cNvSpPr>
          <p:nvPr/>
        </p:nvSpPr>
        <p:spPr>
          <a:xfrm>
            <a:off x="214282" y="1340768"/>
            <a:ext cx="8822214" cy="5517232"/>
          </a:xfrm>
          <a:prstGeom prst="rect">
            <a:avLst/>
          </a:prstGeom>
          <a:solidFill>
            <a:schemeClr val="tx1"/>
          </a:solidFill>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274320" marR="0" lvl="0" indent="-274320" defTabSz="914400" rtl="0" eaLnBrk="1" fontAlgn="auto" latinLnBrk="0" hangingPunct="1">
              <a:lnSpc>
                <a:spcPct val="100000"/>
              </a:lnSpc>
              <a:spcBef>
                <a:spcPct val="20000"/>
              </a:spcBef>
              <a:spcAft>
                <a:spcPts val="0"/>
              </a:spcAft>
              <a:buClr>
                <a:srgbClr val="0BD0D9"/>
              </a:buClr>
              <a:buSzPct val="95000"/>
              <a:buFont typeface="Wingdings 2"/>
              <a:buNone/>
              <a:tabLst/>
              <a:defRPr/>
            </a:pPr>
            <a:r>
              <a:rPr kumimoji="0" lang="ru-RU" sz="4400" b="1" i="1" u="none" strike="noStrike" kern="1200" cap="none" spc="0" normalizeH="0" baseline="0" noProof="0" dirty="0" smtClean="0">
                <a:ln>
                  <a:noFill/>
                </a:ln>
                <a:solidFill>
                  <a:srgbClr val="C00000"/>
                </a:solidFill>
                <a:effectLst/>
                <a:uLnTx/>
                <a:uFillTx/>
                <a:latin typeface="Constantia"/>
                <a:ea typeface="+mn-ea"/>
                <a:cs typeface="+mn-cs"/>
              </a:rPr>
              <a:t>     «</a:t>
            </a:r>
            <a:r>
              <a:rPr kumimoji="0" lang="ru-RU" sz="4400" b="1" i="1" u="none" strike="noStrike" kern="1200" cap="none" spc="0" normalizeH="0" baseline="0" noProof="0" dirty="0" err="1" smtClean="0">
                <a:ln>
                  <a:noFill/>
                </a:ln>
                <a:solidFill>
                  <a:srgbClr val="C00000"/>
                </a:solidFill>
                <a:effectLst/>
                <a:uLnTx/>
                <a:uFillTx/>
                <a:latin typeface="Constantia"/>
                <a:ea typeface="+mn-ea"/>
                <a:cs typeface="+mn-cs"/>
              </a:rPr>
              <a:t>Теперьяподнимитетоже</a:t>
            </a:r>
            <a:r>
              <a:rPr kumimoji="0" lang="ru-RU" sz="4400" b="1" i="1" u="none" strike="noStrike" kern="1200" cap="none" spc="0" normalizeH="0" baseline="0" noProof="0" dirty="0" smtClean="0">
                <a:ln>
                  <a:noFill/>
                </a:ln>
                <a:solidFill>
                  <a:srgbClr val="C00000"/>
                </a:solidFill>
                <a:effectLst/>
                <a:uLnTx/>
                <a:uFillTx/>
                <a:latin typeface="Constantia"/>
                <a:ea typeface="+mn-ea"/>
                <a:cs typeface="+mn-cs"/>
              </a:rPr>
              <a:t>» </a:t>
            </a:r>
          </a:p>
          <a:p>
            <a:pPr marL="274320" marR="0" lvl="0" indent="-274320" defTabSz="914400" rtl="0" eaLnBrk="1" fontAlgn="auto" latinLnBrk="0" hangingPunct="1">
              <a:lnSpc>
                <a:spcPct val="150000"/>
              </a:lnSpc>
              <a:spcBef>
                <a:spcPct val="20000"/>
              </a:spcBef>
              <a:spcAft>
                <a:spcPts val="0"/>
              </a:spcAft>
              <a:buClr>
                <a:srgbClr val="0BD0D9"/>
              </a:buClr>
              <a:buSzPct val="95000"/>
              <a:buFont typeface="Wingdings 2"/>
              <a:buNone/>
              <a:tabLst/>
              <a:defRPr/>
            </a:pPr>
            <a:r>
              <a:rPr kumimoji="0" lang="ru-RU" sz="2800" b="1" i="1" u="none" strike="noStrike" kern="1200" cap="none" spc="0" normalizeH="0" baseline="0" noProof="0" dirty="0" smtClean="0">
                <a:ln>
                  <a:noFill/>
                </a:ln>
                <a:solidFill>
                  <a:sysClr val="windowText" lastClr="000000"/>
                </a:solidFill>
                <a:effectLst/>
                <a:uLnTx/>
                <a:uFillTx/>
                <a:latin typeface="Constantia"/>
                <a:ea typeface="+mn-ea"/>
                <a:cs typeface="+mn-cs"/>
              </a:rPr>
              <a:t>   эта фраза, если ее разбить на части,  может обозначать несколько речевых ситуаций (т.е. смысловых вариантов),</a:t>
            </a:r>
            <a:r>
              <a:rPr kumimoji="0" lang="ru-RU" sz="2800" b="1" i="1" u="none" strike="noStrike" kern="1200" cap="none" spc="0" normalizeH="0" noProof="0" dirty="0" smtClean="0">
                <a:ln>
                  <a:noFill/>
                </a:ln>
                <a:solidFill>
                  <a:sysClr val="windowText" lastClr="000000"/>
                </a:solidFill>
                <a:effectLst/>
                <a:uLnTx/>
                <a:uFillTx/>
                <a:latin typeface="Constantia"/>
                <a:ea typeface="+mn-ea"/>
                <a:cs typeface="+mn-cs"/>
              </a:rPr>
              <a:t> </a:t>
            </a:r>
            <a:r>
              <a:rPr kumimoji="0" lang="ru-RU" sz="2800" b="1" i="1" u="none" strike="noStrike" kern="1200" cap="none" spc="0" normalizeH="0" baseline="0" noProof="0" dirty="0" smtClean="0">
                <a:ln>
                  <a:noFill/>
                </a:ln>
                <a:solidFill>
                  <a:sysClr val="windowText" lastClr="000000"/>
                </a:solidFill>
                <a:effectLst/>
                <a:uLnTx/>
                <a:uFillTx/>
                <a:latin typeface="Constantia"/>
                <a:ea typeface="+mn-ea"/>
                <a:cs typeface="+mn-cs"/>
              </a:rPr>
              <a:t>которые отличаются интонационно (постановкой пауз, логическим ударением), а также знаками препинания и орфографическим оформлением. Определите эти варианты.</a:t>
            </a:r>
          </a:p>
          <a:p>
            <a:pPr marL="274320" marR="0" lvl="0" indent="-274320" defTabSz="914400" rtl="0" eaLnBrk="1" fontAlgn="auto" latinLnBrk="0" hangingPunct="1">
              <a:lnSpc>
                <a:spcPct val="100000"/>
              </a:lnSpc>
              <a:spcBef>
                <a:spcPct val="20000"/>
              </a:spcBef>
              <a:spcAft>
                <a:spcPts val="0"/>
              </a:spcAft>
              <a:buClr>
                <a:srgbClr val="0BD0D9"/>
              </a:buClr>
              <a:buSzPct val="95000"/>
              <a:buFont typeface="Wingdings 2"/>
              <a:buChar char=""/>
              <a:tabLst/>
              <a:defRPr/>
            </a:pPr>
            <a:endParaRPr kumimoji="0" lang="ru-RU" sz="2400" b="0" i="0" u="none" strike="noStrike" kern="1200" cap="none" spc="0" normalizeH="0" baseline="0" noProof="0" dirty="0">
              <a:ln>
                <a:noFill/>
              </a:ln>
              <a:solidFill>
                <a:sysClr val="windowText" lastClr="000000"/>
              </a:solidFill>
              <a:effectLst/>
              <a:uLnTx/>
              <a:uFillTx/>
              <a:latin typeface="Constantia"/>
              <a:ea typeface="+mn-ea"/>
              <a:cs typeface="+mn-cs"/>
            </a:endParaRPr>
          </a:p>
        </p:txBody>
      </p:sp>
      <p:sp>
        <p:nvSpPr>
          <p:cNvPr id="8" name="Круговая стрелка 7">
            <a:hlinkClick r:id="rId3" action="ppaction://hlinksldjump"/>
          </p:cNvPr>
          <p:cNvSpPr/>
          <p:nvPr/>
        </p:nvSpPr>
        <p:spPr>
          <a:xfrm rot="272189">
            <a:off x="8604448" y="6093296"/>
            <a:ext cx="539552" cy="661094"/>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extLst>
      <p:ext uri="{BB962C8B-B14F-4D97-AF65-F5344CB8AC3E}">
        <p14:creationId xmlns:p14="http://schemas.microsoft.com/office/powerpoint/2010/main" val="19702907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8" name="Прямоугольник с одним скругленным углом 7"/>
          <p:cNvSpPr/>
          <p:nvPr/>
        </p:nvSpPr>
        <p:spPr>
          <a:xfrm>
            <a:off x="827584" y="1268760"/>
            <a:ext cx="7992888" cy="4464496"/>
          </a:xfrm>
          <a:prstGeom prst="round1Rect">
            <a:avLst/>
          </a:prstGeom>
          <a:scene3d>
            <a:camera prst="obliqueTopRigh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ru-RU">
              <a:solidFill>
                <a:srgbClr val="FFFFFF"/>
              </a:solidFill>
            </a:endParaRPr>
          </a:p>
        </p:txBody>
      </p:sp>
      <p:sp>
        <p:nvSpPr>
          <p:cNvPr id="7" name="Прямоугольник с одним скругленным углом 6"/>
          <p:cNvSpPr/>
          <p:nvPr/>
        </p:nvSpPr>
        <p:spPr>
          <a:xfrm>
            <a:off x="611560" y="188640"/>
            <a:ext cx="7992888" cy="6048672"/>
          </a:xfrm>
          <a:prstGeom prst="round1Rect">
            <a:avLst/>
          </a:prstGeom>
          <a:solidFill>
            <a:schemeClr val="tx2"/>
          </a:solidFill>
          <a:scene3d>
            <a:camera prst="obliqueTopRigh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50000"/>
              </a:lnSpc>
              <a:spcBef>
                <a:spcPct val="0"/>
              </a:spcBef>
              <a:spcAft>
                <a:spcPct val="0"/>
              </a:spcAft>
            </a:pPr>
            <a:endParaRPr lang="ru-RU" i="1" dirty="0">
              <a:solidFill>
                <a:srgbClr val="FF0000"/>
              </a:solidFill>
            </a:endParaRPr>
          </a:p>
        </p:txBody>
      </p:sp>
      <p:sp>
        <p:nvSpPr>
          <p:cNvPr id="20483" name="Содержимое 2"/>
          <p:cNvSpPr>
            <a:spLocks noGrp="1"/>
          </p:cNvSpPr>
          <p:nvPr>
            <p:ph idx="1"/>
          </p:nvPr>
        </p:nvSpPr>
        <p:spPr>
          <a:xfrm>
            <a:off x="683568" y="332656"/>
            <a:ext cx="7560840" cy="5398368"/>
          </a:xfrm>
        </p:spPr>
        <p:txBody>
          <a:bodyPr/>
          <a:lstStyle/>
          <a:p>
            <a:pPr algn="ctr" eaLnBrk="1" hangingPunct="1">
              <a:buFont typeface="Wingdings" pitchFamily="2" charset="2"/>
              <a:buNone/>
            </a:pPr>
            <a:endParaRPr lang="ru-RU" b="1" dirty="0" smtClean="0">
              <a:solidFill>
                <a:schemeClr val="accent6"/>
              </a:solidFill>
            </a:endParaRPr>
          </a:p>
          <a:p>
            <a:pPr algn="ctr" eaLnBrk="1" hangingPunct="1"/>
            <a:r>
              <a:rPr lang="ru-RU" sz="4000" b="1" dirty="0">
                <a:solidFill>
                  <a:schemeClr val="accent6"/>
                </a:solidFill>
              </a:rPr>
              <a:t>Спрячьте мягкий знак в середину слова</a:t>
            </a:r>
          </a:p>
          <a:p>
            <a:pPr marL="0" indent="0" algn="ctr" eaLnBrk="1" hangingPunct="1">
              <a:buNone/>
            </a:pPr>
            <a:endParaRPr lang="ru-RU" sz="4000" b="1" dirty="0">
              <a:solidFill>
                <a:srgbClr val="FF0000"/>
              </a:solidFill>
            </a:endParaRPr>
          </a:p>
          <a:p>
            <a:pPr marL="0" indent="0" algn="ctr" eaLnBrk="1" hangingPunct="1">
              <a:buNone/>
            </a:pPr>
            <a:r>
              <a:rPr lang="ru-RU" sz="4000" b="1" dirty="0" smtClean="0">
                <a:solidFill>
                  <a:srgbClr val="FF0000"/>
                </a:solidFill>
              </a:rPr>
              <a:t>День</a:t>
            </a:r>
            <a:r>
              <a:rPr lang="ru-RU" sz="4000" b="1" dirty="0">
                <a:solidFill>
                  <a:srgbClr val="FF0000"/>
                </a:solidFill>
              </a:rPr>
              <a:t>, пень, уголь, </a:t>
            </a:r>
            <a:r>
              <a:rPr lang="ru-RU" sz="4000" b="1" dirty="0" smtClean="0">
                <a:solidFill>
                  <a:srgbClr val="FF0000"/>
                </a:solidFill>
              </a:rPr>
              <a:t>зверь</a:t>
            </a:r>
            <a:r>
              <a:rPr lang="ru-RU" sz="4000" b="1" dirty="0">
                <a:solidFill>
                  <a:srgbClr val="FF0000"/>
                </a:solidFill>
              </a:rPr>
              <a:t>, огонь</a:t>
            </a:r>
          </a:p>
          <a:p>
            <a:pPr algn="ctr" eaLnBrk="1" hangingPunct="1"/>
            <a:endParaRPr lang="ru-RU" sz="4000" b="1" dirty="0" smtClean="0">
              <a:solidFill>
                <a:schemeClr val="accent6"/>
              </a:solidFill>
            </a:endParaRPr>
          </a:p>
          <a:p>
            <a:pPr algn="ctr" eaLnBrk="1" hangingPunct="1"/>
            <a:endParaRPr lang="ru-RU" sz="4000" b="1" dirty="0" smtClean="0">
              <a:solidFill>
                <a:schemeClr val="accent6"/>
              </a:solidFill>
            </a:endParaRPr>
          </a:p>
        </p:txBody>
      </p:sp>
      <p:sp>
        <p:nvSpPr>
          <p:cNvPr id="9" name="Text Box 2"/>
          <p:cNvSpPr txBox="1">
            <a:spLocks noChangeArrowheads="1"/>
          </p:cNvSpPr>
          <p:nvPr/>
        </p:nvSpPr>
        <p:spPr bwMode="auto">
          <a:xfrm>
            <a:off x="74764" y="4509120"/>
            <a:ext cx="8763000" cy="1446550"/>
          </a:xfrm>
          <a:prstGeom prst="rect">
            <a:avLst/>
          </a:prstGeom>
          <a:noFill/>
          <a:ln>
            <a:noFill/>
          </a:ln>
          <a:effectLst>
            <a:outerShdw dist="35921" dir="2700000" algn="ctr" rotWithShape="0">
              <a:schemeClr val="tx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fontAlgn="base">
              <a:spcBef>
                <a:spcPct val="50000"/>
              </a:spcBef>
              <a:spcAft>
                <a:spcPct val="0"/>
              </a:spcAft>
            </a:pPr>
            <a:r>
              <a:rPr lang="ru-RU" sz="4400" b="1" dirty="0">
                <a:solidFill>
                  <a:srgbClr val="334B49"/>
                </a:solidFill>
              </a:rPr>
              <a:t>Деньки, пеньки, угольки, зверьки, огоньки</a:t>
            </a:r>
          </a:p>
        </p:txBody>
      </p:sp>
      <p:sp>
        <p:nvSpPr>
          <p:cNvPr id="10" name="Выгнутая вверх стрелка 9">
            <a:hlinkClick r:id="rId2" action="ppaction://hlinksldjump"/>
          </p:cNvPr>
          <p:cNvSpPr/>
          <p:nvPr/>
        </p:nvSpPr>
        <p:spPr>
          <a:xfrm>
            <a:off x="7956376" y="6093296"/>
            <a:ext cx="720080" cy="576064"/>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ru-RU">
              <a:solidFill>
                <a:srgbClr val="FFFFFF"/>
              </a:solidFill>
            </a:endParaRPr>
          </a:p>
        </p:txBody>
      </p:sp>
    </p:spTree>
    <p:extLst>
      <p:ext uri="{BB962C8B-B14F-4D97-AF65-F5344CB8AC3E}">
        <p14:creationId xmlns:p14="http://schemas.microsoft.com/office/powerpoint/2010/main" val="15255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img0.liveinternet.ru/images/attach/c/2/67/124/67124496_1290845341_1215088933_1214941211_0smileyface3_sl.jpg"/>
          <p:cNvPicPr>
            <a:picLocks noChangeAspect="1" noChangeArrowheads="1"/>
          </p:cNvPicPr>
          <p:nvPr/>
        </p:nvPicPr>
        <p:blipFill>
          <a:blip r:embed="rId2" cstate="print"/>
          <a:srcRect b="7280"/>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107504" y="980728"/>
            <a:ext cx="8856984" cy="1008112"/>
          </a:xfrm>
        </p:spPr>
        <p:txBody>
          <a:bodyPr>
            <a:normAutofit lnSpcReduction="10000"/>
          </a:bodyPr>
          <a:lstStyle/>
          <a:p>
            <a:pPr algn="ctr">
              <a:buNone/>
            </a:pPr>
            <a:r>
              <a:rPr lang="ru-RU" sz="1800" b="1" dirty="0" smtClean="0">
                <a:latin typeface="Georgia" pitchFamily="18" charset="0"/>
              </a:rPr>
              <a:t>Перед вами слово </a:t>
            </a:r>
            <a:r>
              <a:rPr lang="ru-RU" sz="1800" b="1" dirty="0" smtClean="0">
                <a:solidFill>
                  <a:schemeClr val="bg1"/>
                </a:solidFill>
                <a:latin typeface="Georgia" pitchFamily="18" charset="0"/>
              </a:rPr>
              <a:t>ТРУДОЛЮБИЕ</a:t>
            </a:r>
            <a:r>
              <a:rPr lang="ru-RU" sz="1800" b="1" dirty="0" smtClean="0">
                <a:latin typeface="Georgia" pitchFamily="18" charset="0"/>
              </a:rPr>
              <a:t>. К каждой букве этого слова</a:t>
            </a:r>
          </a:p>
          <a:p>
            <a:pPr algn="ctr">
              <a:buNone/>
            </a:pPr>
            <a:r>
              <a:rPr lang="ru-RU" sz="1800" b="1" dirty="0" smtClean="0">
                <a:latin typeface="Georgia" pitchFamily="18" charset="0"/>
              </a:rPr>
              <a:t>нужно подобрать другие слова, относящиеся к разным частям</a:t>
            </a:r>
          </a:p>
          <a:p>
            <a:pPr algn="ctr">
              <a:buNone/>
            </a:pPr>
            <a:r>
              <a:rPr lang="ru-RU" sz="1800" b="1" dirty="0" smtClean="0">
                <a:latin typeface="Georgia" pitchFamily="18" charset="0"/>
              </a:rPr>
              <a:t>речи, не повторяясь.</a:t>
            </a:r>
            <a:r>
              <a:rPr lang="ru-RU" sz="1800" dirty="0" smtClean="0">
                <a:latin typeface="Georgia" pitchFamily="18" charset="0"/>
              </a:rPr>
              <a:t>.</a:t>
            </a:r>
            <a:endParaRPr lang="ru-RU" sz="1800" dirty="0">
              <a:latin typeface="Georgia" pitchFamily="18" charset="0"/>
            </a:endParaRPr>
          </a:p>
        </p:txBody>
      </p:sp>
      <p:sp>
        <p:nvSpPr>
          <p:cNvPr id="5" name="WordArt 1"/>
          <p:cNvSpPr>
            <a:spLocks noChangeArrowheads="1" noChangeShapeType="1" noTextEdit="1"/>
          </p:cNvSpPr>
          <p:nvPr/>
        </p:nvSpPr>
        <p:spPr bwMode="auto">
          <a:xfrm>
            <a:off x="539552" y="3284984"/>
            <a:ext cx="6351588" cy="890587"/>
          </a:xfrm>
          <a:prstGeom prst="rect">
            <a:avLst/>
          </a:prstGeom>
        </p:spPr>
        <p:txBody>
          <a:bodyPr wrap="none" fromWordArt="1">
            <a:prstTxWarp prst="textPlain">
              <a:avLst>
                <a:gd name="adj" fmla="val 50000"/>
              </a:avLst>
            </a:prstTxWarp>
          </a:bodyPr>
          <a:lstStyle/>
          <a:p>
            <a:pPr algn="ctr" rtl="0"/>
            <a:endParaRPr lang="ru-RU" sz="3600" kern="10" spc="0" dirty="0">
              <a:ln w="12700">
                <a:solidFill>
                  <a:srgbClr val="3333CC"/>
                </a:solidFill>
                <a:round/>
                <a:headEnd/>
                <a:tailEnd/>
              </a:ln>
              <a:solidFill>
                <a:srgbClr val="B2B2B2">
                  <a:alpha val="50000"/>
                </a:srgbClr>
              </a:solidFill>
              <a:effectLst>
                <a:outerShdw dist="45791" dir="2021404" algn="ctr" rotWithShape="0">
                  <a:srgbClr val="9999FF"/>
                </a:outerShdw>
              </a:effectLst>
              <a:latin typeface="Arial Black"/>
            </a:endParaRPr>
          </a:p>
        </p:txBody>
      </p:sp>
      <p:sp>
        <p:nvSpPr>
          <p:cNvPr id="6" name="WordArt 3" descr="Частый вертикальный"/>
          <p:cNvSpPr>
            <a:spLocks noGrp="1" noChangeArrowheads="1" noChangeShapeType="1" noTextEdit="1"/>
          </p:cNvSpPr>
          <p:nvPr>
            <p:ph type="title"/>
          </p:nvPr>
        </p:nvSpPr>
        <p:spPr bwMode="auto">
          <a:xfrm>
            <a:off x="3326160" y="0"/>
            <a:ext cx="5817840" cy="936104"/>
          </a:xfrm>
          <a:prstGeom prst="rect">
            <a:avLst/>
          </a:prstGeom>
        </p:spPr>
        <p:txBody>
          <a:bodyPr wrap="none" fromWordArt="1">
            <a:prstTxWarp prst="textCurveUp">
              <a:avLst>
                <a:gd name="adj" fmla="val 40356"/>
              </a:avLst>
            </a:prstTxWarp>
          </a:bodyPr>
          <a:lstStyle/>
          <a:p>
            <a:pPr algn="ctr" rtl="0"/>
            <a:r>
              <a:rPr lang="ru-RU" sz="3600" kern="10" spc="0" dirty="0" smtClean="0">
                <a:ln w="12700">
                  <a:solidFill>
                    <a:srgbClr val="000000"/>
                  </a:solidFill>
                  <a:round/>
                  <a:headEnd/>
                  <a:tailEnd/>
                </a:ln>
                <a:pattFill prst="dashHorz">
                  <a:fgClr>
                    <a:srgbClr val="808080"/>
                  </a:fgClr>
                  <a:bgClr>
                    <a:srgbClr val="FFFF00"/>
                  </a:bgClr>
                </a:pattFill>
                <a:effectLst>
                  <a:outerShdw dist="45791" dir="2021404" algn="ctr" rotWithShape="0">
                    <a:srgbClr val="808080">
                      <a:alpha val="80000"/>
                    </a:srgbClr>
                  </a:outerShdw>
                </a:effectLst>
                <a:latin typeface="Arial Black"/>
              </a:rPr>
              <a:t>КОНКУРС</a:t>
            </a:r>
            <a:endParaRPr lang="ru-RU" sz="3600" kern="10" spc="0" dirty="0">
              <a:ln w="12700">
                <a:solidFill>
                  <a:srgbClr val="000000"/>
                </a:solidFill>
                <a:round/>
                <a:headEnd/>
                <a:tailEnd/>
              </a:ln>
              <a:pattFill prst="dashHorz">
                <a:fgClr>
                  <a:srgbClr val="808080"/>
                </a:fgClr>
                <a:bgClr>
                  <a:srgbClr val="FFFF00"/>
                </a:bgClr>
              </a:pattFill>
              <a:effectLst>
                <a:outerShdw dist="45791" dir="2021404" algn="ctr" rotWithShape="0">
                  <a:srgbClr val="808080">
                    <a:alpha val="80000"/>
                  </a:srgbClr>
                </a:outerShdw>
              </a:effectLst>
              <a:latin typeface="Arial Black"/>
            </a:endParaRPr>
          </a:p>
        </p:txBody>
      </p:sp>
      <p:sp>
        <p:nvSpPr>
          <p:cNvPr id="9" name="Овал 8"/>
          <p:cNvSpPr/>
          <p:nvPr/>
        </p:nvSpPr>
        <p:spPr>
          <a:xfrm>
            <a:off x="8229600" y="4149080"/>
            <a:ext cx="914400" cy="9144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u-RU" sz="4400" b="1" dirty="0" smtClean="0">
                <a:solidFill>
                  <a:srgbClr val="0000CC"/>
                </a:solidFill>
              </a:rPr>
              <a:t>Е</a:t>
            </a:r>
            <a:endParaRPr lang="ru-RU" sz="4400" b="1" dirty="0">
              <a:solidFill>
                <a:srgbClr val="0000CC"/>
              </a:solidFill>
            </a:endParaRPr>
          </a:p>
        </p:txBody>
      </p:sp>
      <p:sp>
        <p:nvSpPr>
          <p:cNvPr id="10" name="Овал 9"/>
          <p:cNvSpPr/>
          <p:nvPr/>
        </p:nvSpPr>
        <p:spPr>
          <a:xfrm>
            <a:off x="7524328" y="5229200"/>
            <a:ext cx="914400" cy="9144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u-RU" sz="4400" b="1" dirty="0" smtClean="0">
                <a:solidFill>
                  <a:srgbClr val="0000CC"/>
                </a:solidFill>
              </a:rPr>
              <a:t>И</a:t>
            </a:r>
            <a:endParaRPr lang="ru-RU" sz="4400" b="1" dirty="0">
              <a:solidFill>
                <a:srgbClr val="0000CC"/>
              </a:solidFill>
            </a:endParaRPr>
          </a:p>
        </p:txBody>
      </p:sp>
      <p:sp>
        <p:nvSpPr>
          <p:cNvPr id="11" name="Овал 10"/>
          <p:cNvSpPr/>
          <p:nvPr/>
        </p:nvSpPr>
        <p:spPr>
          <a:xfrm>
            <a:off x="6444208" y="5013176"/>
            <a:ext cx="914400" cy="9144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u-RU" sz="4400" b="1" dirty="0" smtClean="0">
                <a:solidFill>
                  <a:srgbClr val="0000CC"/>
                </a:solidFill>
              </a:rPr>
              <a:t>Б</a:t>
            </a:r>
            <a:endParaRPr lang="ru-RU" sz="4400" b="1" dirty="0">
              <a:solidFill>
                <a:srgbClr val="0000CC"/>
              </a:solidFill>
            </a:endParaRPr>
          </a:p>
        </p:txBody>
      </p:sp>
      <p:sp>
        <p:nvSpPr>
          <p:cNvPr id="12" name="Овал 11"/>
          <p:cNvSpPr/>
          <p:nvPr/>
        </p:nvSpPr>
        <p:spPr>
          <a:xfrm>
            <a:off x="5148064" y="5589240"/>
            <a:ext cx="914400" cy="9144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u-RU" sz="4400" b="1" dirty="0" smtClean="0">
                <a:solidFill>
                  <a:srgbClr val="0000CC"/>
                </a:solidFill>
              </a:rPr>
              <a:t>Ю</a:t>
            </a:r>
            <a:endParaRPr lang="ru-RU" sz="4400" b="1" dirty="0">
              <a:solidFill>
                <a:srgbClr val="0000CC"/>
              </a:solidFill>
            </a:endParaRPr>
          </a:p>
        </p:txBody>
      </p:sp>
      <p:sp>
        <p:nvSpPr>
          <p:cNvPr id="13" name="Овал 12"/>
          <p:cNvSpPr/>
          <p:nvPr/>
        </p:nvSpPr>
        <p:spPr>
          <a:xfrm>
            <a:off x="3779912" y="5157192"/>
            <a:ext cx="914400" cy="9144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u-RU" sz="4400" b="1" dirty="0" smtClean="0">
                <a:solidFill>
                  <a:srgbClr val="0000CC"/>
                </a:solidFill>
              </a:rPr>
              <a:t>Л</a:t>
            </a:r>
            <a:endParaRPr lang="ru-RU" sz="4400" b="1" dirty="0">
              <a:solidFill>
                <a:srgbClr val="0000CC"/>
              </a:solidFill>
            </a:endParaRPr>
          </a:p>
        </p:txBody>
      </p:sp>
      <p:sp>
        <p:nvSpPr>
          <p:cNvPr id="14" name="Овал 13"/>
          <p:cNvSpPr/>
          <p:nvPr/>
        </p:nvSpPr>
        <p:spPr>
          <a:xfrm>
            <a:off x="2411760" y="5517232"/>
            <a:ext cx="914400" cy="9144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u-RU" sz="4400" b="1" dirty="0" smtClean="0">
                <a:solidFill>
                  <a:srgbClr val="0000CC"/>
                </a:solidFill>
              </a:rPr>
              <a:t>О</a:t>
            </a:r>
            <a:endParaRPr lang="ru-RU" sz="4400" b="1" dirty="0">
              <a:solidFill>
                <a:srgbClr val="0000CC"/>
              </a:solidFill>
            </a:endParaRPr>
          </a:p>
        </p:txBody>
      </p:sp>
      <p:sp>
        <p:nvSpPr>
          <p:cNvPr id="15" name="Овал 14"/>
          <p:cNvSpPr/>
          <p:nvPr/>
        </p:nvSpPr>
        <p:spPr>
          <a:xfrm>
            <a:off x="971600" y="5589240"/>
            <a:ext cx="914400" cy="9144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u-RU" sz="4400" b="1" dirty="0" smtClean="0">
                <a:solidFill>
                  <a:srgbClr val="0000CC"/>
                </a:solidFill>
              </a:rPr>
              <a:t>Д</a:t>
            </a:r>
            <a:endParaRPr lang="ru-RU" sz="4400" b="1" dirty="0">
              <a:solidFill>
                <a:srgbClr val="0000CC"/>
              </a:solidFill>
            </a:endParaRPr>
          </a:p>
        </p:txBody>
      </p:sp>
      <p:sp>
        <p:nvSpPr>
          <p:cNvPr id="16" name="Овал 15"/>
          <p:cNvSpPr/>
          <p:nvPr/>
        </p:nvSpPr>
        <p:spPr>
          <a:xfrm>
            <a:off x="0" y="4581128"/>
            <a:ext cx="914400" cy="9144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u-RU" sz="4400" b="1" dirty="0" smtClean="0">
                <a:solidFill>
                  <a:srgbClr val="0000CC"/>
                </a:solidFill>
              </a:rPr>
              <a:t>У</a:t>
            </a:r>
            <a:endParaRPr lang="ru-RU" sz="4400" b="1" dirty="0">
              <a:solidFill>
                <a:srgbClr val="0000CC"/>
              </a:solidFill>
            </a:endParaRPr>
          </a:p>
        </p:txBody>
      </p:sp>
      <p:sp>
        <p:nvSpPr>
          <p:cNvPr id="17" name="Пятиугольник 16"/>
          <p:cNvSpPr/>
          <p:nvPr/>
        </p:nvSpPr>
        <p:spPr>
          <a:xfrm>
            <a:off x="5220072" y="2708920"/>
            <a:ext cx="3600400" cy="484632"/>
          </a:xfrm>
          <a:prstGeom prst="homePlat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dirty="0" smtClean="0">
                <a:solidFill>
                  <a:srgbClr val="FF0000"/>
                </a:solidFill>
                <a:latin typeface="Georgia" pitchFamily="18" charset="0"/>
              </a:rPr>
              <a:t>Ю</a:t>
            </a:r>
            <a:r>
              <a:rPr lang="ru-RU" b="1" dirty="0" smtClean="0">
                <a:latin typeface="Georgia" pitchFamily="18" charset="0"/>
              </a:rPr>
              <a:t>ЖНЫЙ</a:t>
            </a:r>
            <a:r>
              <a:rPr lang="ru-RU" dirty="0" smtClean="0">
                <a:latin typeface="Georgia" pitchFamily="18" charset="0"/>
              </a:rPr>
              <a:t> (прилагательное)</a:t>
            </a:r>
            <a:endParaRPr lang="ru-RU" dirty="0">
              <a:latin typeface="Georgia" pitchFamily="18" charset="0"/>
            </a:endParaRPr>
          </a:p>
        </p:txBody>
      </p:sp>
      <p:sp>
        <p:nvSpPr>
          <p:cNvPr id="18" name="Пятиугольник 17"/>
          <p:cNvSpPr/>
          <p:nvPr/>
        </p:nvSpPr>
        <p:spPr>
          <a:xfrm>
            <a:off x="1187624" y="2708920"/>
            <a:ext cx="3396175" cy="484632"/>
          </a:xfrm>
          <a:prstGeom prst="homePlat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dirty="0" smtClean="0">
                <a:solidFill>
                  <a:srgbClr val="FF0000"/>
                </a:solidFill>
                <a:latin typeface="Georgia" pitchFamily="18" charset="0"/>
              </a:rPr>
              <a:t>Р</a:t>
            </a:r>
            <a:r>
              <a:rPr lang="ru-RU" b="1" dirty="0" smtClean="0">
                <a:latin typeface="Georgia" pitchFamily="18" charset="0"/>
              </a:rPr>
              <a:t>АСТУЩИЙ</a:t>
            </a:r>
            <a:r>
              <a:rPr lang="ru-RU" dirty="0" smtClean="0">
                <a:latin typeface="Georgia" pitchFamily="18" charset="0"/>
              </a:rPr>
              <a:t> (причастие)</a:t>
            </a:r>
            <a:endParaRPr lang="ru-RU" dirty="0">
              <a:latin typeface="Georgia" pitchFamily="18" charset="0"/>
            </a:endParaRPr>
          </a:p>
        </p:txBody>
      </p:sp>
      <p:sp>
        <p:nvSpPr>
          <p:cNvPr id="19" name="Пятиугольник 18"/>
          <p:cNvSpPr/>
          <p:nvPr/>
        </p:nvSpPr>
        <p:spPr>
          <a:xfrm>
            <a:off x="5220072" y="4653136"/>
            <a:ext cx="3456384" cy="484632"/>
          </a:xfrm>
          <a:prstGeom prst="homePlat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dirty="0" smtClean="0">
                <a:solidFill>
                  <a:srgbClr val="FF0000"/>
                </a:solidFill>
                <a:latin typeface="Georgia" pitchFamily="18" charset="0"/>
              </a:rPr>
              <a:t>Е</a:t>
            </a:r>
            <a:r>
              <a:rPr lang="ru-RU" b="1" dirty="0" smtClean="0">
                <a:latin typeface="Georgia" pitchFamily="18" charset="0"/>
              </a:rPr>
              <a:t>Ё </a:t>
            </a:r>
            <a:r>
              <a:rPr lang="ru-RU" dirty="0" smtClean="0">
                <a:latin typeface="Georgia" pitchFamily="18" charset="0"/>
              </a:rPr>
              <a:t>(местоимение)</a:t>
            </a:r>
            <a:endParaRPr lang="ru-RU" dirty="0">
              <a:latin typeface="Georgia" pitchFamily="18" charset="0"/>
            </a:endParaRPr>
          </a:p>
        </p:txBody>
      </p:sp>
      <p:sp>
        <p:nvSpPr>
          <p:cNvPr id="21" name="Пятиугольник 20"/>
          <p:cNvSpPr/>
          <p:nvPr/>
        </p:nvSpPr>
        <p:spPr>
          <a:xfrm>
            <a:off x="5220072" y="3356992"/>
            <a:ext cx="3600400" cy="484632"/>
          </a:xfrm>
          <a:prstGeom prst="homePlat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dirty="0" smtClean="0">
                <a:solidFill>
                  <a:srgbClr val="FF0000"/>
                </a:solidFill>
                <a:latin typeface="Georgia" pitchFamily="18" charset="0"/>
              </a:rPr>
              <a:t>Б</a:t>
            </a:r>
            <a:r>
              <a:rPr lang="ru-RU" b="1" dirty="0" smtClean="0">
                <a:latin typeface="Georgia" pitchFamily="18" charset="0"/>
              </a:rPr>
              <a:t>УДУЧИ</a:t>
            </a:r>
            <a:r>
              <a:rPr lang="ru-RU" dirty="0" smtClean="0">
                <a:latin typeface="Georgia" pitchFamily="18" charset="0"/>
              </a:rPr>
              <a:t> (деепричастие)</a:t>
            </a:r>
            <a:endParaRPr lang="ru-RU" dirty="0">
              <a:latin typeface="Georgia" pitchFamily="18" charset="0"/>
            </a:endParaRPr>
          </a:p>
        </p:txBody>
      </p:sp>
      <p:sp>
        <p:nvSpPr>
          <p:cNvPr id="22" name="Пятиугольник 21"/>
          <p:cNvSpPr/>
          <p:nvPr/>
        </p:nvSpPr>
        <p:spPr>
          <a:xfrm>
            <a:off x="1187624" y="2060848"/>
            <a:ext cx="3384376" cy="484632"/>
          </a:xfrm>
          <a:prstGeom prst="homePlat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dirty="0" smtClean="0">
                <a:solidFill>
                  <a:srgbClr val="FF0000"/>
                </a:solidFill>
                <a:latin typeface="Georgia" pitchFamily="18" charset="0"/>
              </a:rPr>
              <a:t>Т</a:t>
            </a:r>
            <a:r>
              <a:rPr lang="ru-RU" b="1" dirty="0" smtClean="0">
                <a:latin typeface="Georgia" pitchFamily="18" charset="0"/>
              </a:rPr>
              <a:t>ЕРПЕТЬ </a:t>
            </a:r>
            <a:r>
              <a:rPr lang="ru-RU" dirty="0" smtClean="0">
                <a:latin typeface="Georgia" pitchFamily="18" charset="0"/>
              </a:rPr>
              <a:t>(глагол)</a:t>
            </a:r>
            <a:endParaRPr lang="ru-RU" dirty="0">
              <a:latin typeface="Georgia" pitchFamily="18" charset="0"/>
            </a:endParaRPr>
          </a:p>
        </p:txBody>
      </p:sp>
      <p:sp>
        <p:nvSpPr>
          <p:cNvPr id="23" name="Пятиугольник 22"/>
          <p:cNvSpPr/>
          <p:nvPr/>
        </p:nvSpPr>
        <p:spPr>
          <a:xfrm>
            <a:off x="1187624" y="3356992"/>
            <a:ext cx="3384376" cy="484632"/>
          </a:xfrm>
          <a:prstGeom prst="homePlat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dirty="0" smtClean="0">
                <a:solidFill>
                  <a:srgbClr val="FF0000"/>
                </a:solidFill>
                <a:latin typeface="Georgia" pitchFamily="18" charset="0"/>
              </a:rPr>
              <a:t>У</a:t>
            </a:r>
            <a:r>
              <a:rPr lang="ru-RU" b="1" dirty="0" smtClean="0">
                <a:latin typeface="Georgia" pitchFamily="18" charset="0"/>
              </a:rPr>
              <a:t>ДАЧА</a:t>
            </a:r>
            <a:r>
              <a:rPr lang="ru-RU" dirty="0" smtClean="0">
                <a:latin typeface="Georgia" pitchFamily="18" charset="0"/>
              </a:rPr>
              <a:t> (существительное)</a:t>
            </a:r>
            <a:endParaRPr lang="ru-RU" dirty="0">
              <a:latin typeface="Georgia" pitchFamily="18" charset="0"/>
            </a:endParaRPr>
          </a:p>
        </p:txBody>
      </p:sp>
      <p:sp>
        <p:nvSpPr>
          <p:cNvPr id="24" name="Пятиугольник 23"/>
          <p:cNvSpPr/>
          <p:nvPr/>
        </p:nvSpPr>
        <p:spPr>
          <a:xfrm>
            <a:off x="1187624" y="4005064"/>
            <a:ext cx="3384376" cy="484632"/>
          </a:xfrm>
          <a:prstGeom prst="homePlat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dirty="0" smtClean="0">
                <a:solidFill>
                  <a:srgbClr val="FF0000"/>
                </a:solidFill>
                <a:latin typeface="Georgia" pitchFamily="18" charset="0"/>
              </a:rPr>
              <a:t>Д</a:t>
            </a:r>
            <a:r>
              <a:rPr lang="ru-RU" b="1" dirty="0" smtClean="0">
                <a:latin typeface="Georgia" pitchFamily="18" charset="0"/>
              </a:rPr>
              <a:t>ЕСЯТЫЙ </a:t>
            </a:r>
            <a:r>
              <a:rPr lang="ru-RU" dirty="0" smtClean="0">
                <a:latin typeface="Georgia" pitchFamily="18" charset="0"/>
              </a:rPr>
              <a:t>(числительное)</a:t>
            </a:r>
            <a:endParaRPr lang="ru-RU" dirty="0">
              <a:latin typeface="Georgia" pitchFamily="18" charset="0"/>
            </a:endParaRPr>
          </a:p>
        </p:txBody>
      </p:sp>
      <p:sp>
        <p:nvSpPr>
          <p:cNvPr id="25" name="Пятиугольник 24"/>
          <p:cNvSpPr/>
          <p:nvPr/>
        </p:nvSpPr>
        <p:spPr>
          <a:xfrm>
            <a:off x="1187624" y="4653136"/>
            <a:ext cx="3426680" cy="484632"/>
          </a:xfrm>
          <a:prstGeom prst="homePlat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dirty="0" smtClean="0">
                <a:solidFill>
                  <a:srgbClr val="FF0000"/>
                </a:solidFill>
                <a:latin typeface="Georgia" pitchFamily="18" charset="0"/>
              </a:rPr>
              <a:t>О</a:t>
            </a:r>
            <a:r>
              <a:rPr lang="ru-RU" b="1" dirty="0" smtClean="0">
                <a:latin typeface="Georgia" pitchFamily="18" charset="0"/>
              </a:rPr>
              <a:t>ЧЕНЬ</a:t>
            </a:r>
            <a:r>
              <a:rPr lang="ru-RU" dirty="0" smtClean="0">
                <a:latin typeface="Georgia" pitchFamily="18" charset="0"/>
              </a:rPr>
              <a:t> (наречие)</a:t>
            </a:r>
            <a:endParaRPr lang="ru-RU" dirty="0">
              <a:latin typeface="Georgia" pitchFamily="18" charset="0"/>
            </a:endParaRPr>
          </a:p>
        </p:txBody>
      </p:sp>
      <p:sp>
        <p:nvSpPr>
          <p:cNvPr id="26" name="Пятиугольник 25"/>
          <p:cNvSpPr/>
          <p:nvPr/>
        </p:nvSpPr>
        <p:spPr>
          <a:xfrm>
            <a:off x="5220072" y="2060848"/>
            <a:ext cx="3600400" cy="484632"/>
          </a:xfrm>
          <a:prstGeom prst="homePlat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dirty="0" smtClean="0">
                <a:solidFill>
                  <a:srgbClr val="FF0000"/>
                </a:solidFill>
                <a:latin typeface="Georgia" pitchFamily="18" charset="0"/>
              </a:rPr>
              <a:t>Л</a:t>
            </a:r>
            <a:r>
              <a:rPr lang="ru-RU" b="1" dirty="0" smtClean="0">
                <a:latin typeface="Georgia" pitchFamily="18" charset="0"/>
              </a:rPr>
              <a:t>И</a:t>
            </a:r>
            <a:r>
              <a:rPr lang="ru-RU" dirty="0" smtClean="0">
                <a:latin typeface="Georgia" pitchFamily="18" charset="0"/>
              </a:rPr>
              <a:t> (частица)</a:t>
            </a:r>
            <a:endParaRPr lang="ru-RU" dirty="0">
              <a:latin typeface="Georgia" pitchFamily="18" charset="0"/>
            </a:endParaRPr>
          </a:p>
        </p:txBody>
      </p:sp>
      <p:sp>
        <p:nvSpPr>
          <p:cNvPr id="27" name="Пятиугольник 26"/>
          <p:cNvSpPr/>
          <p:nvPr/>
        </p:nvSpPr>
        <p:spPr>
          <a:xfrm>
            <a:off x="5220072" y="4005064"/>
            <a:ext cx="3456384" cy="484632"/>
          </a:xfrm>
          <a:prstGeom prst="homePlat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dirty="0" smtClean="0">
                <a:solidFill>
                  <a:srgbClr val="FF0000"/>
                </a:solidFill>
                <a:latin typeface="Georgia" pitchFamily="18" charset="0"/>
              </a:rPr>
              <a:t>И</a:t>
            </a:r>
            <a:r>
              <a:rPr lang="ru-RU" b="1" dirty="0" smtClean="0">
                <a:latin typeface="Georgia" pitchFamily="18" charset="0"/>
              </a:rPr>
              <a:t>ЛИ </a:t>
            </a:r>
            <a:r>
              <a:rPr lang="ru-RU" dirty="0" smtClean="0">
                <a:latin typeface="Georgia" pitchFamily="18" charset="0"/>
              </a:rPr>
              <a:t>(союз)</a:t>
            </a:r>
            <a:endParaRPr lang="ru-RU" dirty="0">
              <a:latin typeface="Georgia" pitchFamily="18" charset="0"/>
            </a:endParaRPr>
          </a:p>
        </p:txBody>
      </p:sp>
      <p:sp>
        <p:nvSpPr>
          <p:cNvPr id="8" name="Овал 7"/>
          <p:cNvSpPr/>
          <p:nvPr/>
        </p:nvSpPr>
        <p:spPr>
          <a:xfrm>
            <a:off x="0" y="3356992"/>
            <a:ext cx="914400" cy="9144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u-RU" sz="4400" b="1" dirty="0" smtClean="0">
                <a:solidFill>
                  <a:srgbClr val="0000CC"/>
                </a:solidFill>
              </a:rPr>
              <a:t>Р</a:t>
            </a:r>
            <a:endParaRPr lang="ru-RU" sz="4400" b="1" dirty="0">
              <a:solidFill>
                <a:srgbClr val="0000CC"/>
              </a:solidFill>
            </a:endParaRPr>
          </a:p>
        </p:txBody>
      </p:sp>
      <p:sp>
        <p:nvSpPr>
          <p:cNvPr id="7" name="Овал 6"/>
          <p:cNvSpPr/>
          <p:nvPr/>
        </p:nvSpPr>
        <p:spPr>
          <a:xfrm>
            <a:off x="0" y="2276872"/>
            <a:ext cx="914400" cy="9144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u-RU" sz="4400" b="1" dirty="0" smtClean="0">
                <a:solidFill>
                  <a:srgbClr val="0000CC"/>
                </a:solidFill>
              </a:rPr>
              <a:t>Т</a:t>
            </a:r>
            <a:endParaRPr lang="ru-RU" sz="4400" b="1" dirty="0">
              <a:solidFill>
                <a:srgbClr val="0000CC"/>
              </a:solidFill>
            </a:endParaRPr>
          </a:p>
        </p:txBody>
      </p:sp>
    </p:spTree>
    <p:extLst>
      <p:ext uri="{BB962C8B-B14F-4D97-AF65-F5344CB8AC3E}">
        <p14:creationId xmlns:p14="http://schemas.microsoft.com/office/powerpoint/2010/main" val="2884824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ipe(down)">
                                      <p:cBhvr>
                                        <p:cTn id="7" dur="1000"/>
                                        <p:tgtEl>
                                          <p:spTgt spid="9218"/>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heel(4)">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3">
                                            <p:txEl>
                                              <p:pRg st="0" end="0"/>
                                            </p:txEl>
                                          </p:spTgt>
                                        </p:tgtEl>
                                      </p:cBhvr>
                                    </p:animEffect>
                                  </p:childTnLst>
                                </p:cTn>
                              </p:par>
                              <p:par>
                                <p:cTn id="18" presetID="29" presetClass="entr" presetSubtype="0" fill="hold" grpId="0"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2" dur="1000"/>
                                        <p:tgtEl>
                                          <p:spTgt spid="3">
                                            <p:txEl>
                                              <p:pRg st="1" end="1"/>
                                            </p:txEl>
                                          </p:spTgt>
                                        </p:tgtEl>
                                      </p:cBhvr>
                                    </p:animEffect>
                                  </p:childTnLst>
                                </p:cTn>
                              </p:par>
                              <p:par>
                                <p:cTn id="23" presetID="29" presetClass="entr" presetSubtype="0" fill="hold" grpId="0"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3">
                                            <p:txEl>
                                              <p:pRg st="2" end="2"/>
                                            </p:txEl>
                                          </p:spTgt>
                                        </p:tgtEl>
                                      </p:cBhvr>
                                    </p:animEffect>
                                  </p:childTnLst>
                                </p:cTn>
                              </p:par>
                            </p:childTnLst>
                          </p:cTn>
                        </p:par>
                        <p:par>
                          <p:cTn id="28" fill="hold">
                            <p:stCondLst>
                              <p:cond delay="1000"/>
                            </p:stCondLst>
                            <p:childTnLst>
                              <p:par>
                                <p:cTn id="29" presetID="2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edge">
                                      <p:cBhvr>
                                        <p:cTn id="31" dur="2000"/>
                                        <p:tgtEl>
                                          <p:spTgt spid="7"/>
                                        </p:tgtEl>
                                      </p:cBhvr>
                                    </p:animEffect>
                                  </p:childTnLst>
                                </p:cTn>
                              </p:par>
                              <p:par>
                                <p:cTn id="32" presetID="20"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edge">
                                      <p:cBhvr>
                                        <p:cTn id="34" dur="2000"/>
                                        <p:tgtEl>
                                          <p:spTgt spid="8"/>
                                        </p:tgtEl>
                                      </p:cBhvr>
                                    </p:animEffect>
                                  </p:childTnLst>
                                </p:cTn>
                              </p:par>
                              <p:par>
                                <p:cTn id="35" presetID="20"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edge">
                                      <p:cBhvr>
                                        <p:cTn id="37" dur="2000"/>
                                        <p:tgtEl>
                                          <p:spTgt spid="16"/>
                                        </p:tgtEl>
                                      </p:cBhvr>
                                    </p:animEffect>
                                  </p:childTnLst>
                                </p:cTn>
                              </p:par>
                              <p:par>
                                <p:cTn id="38" presetID="20"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edge">
                                      <p:cBhvr>
                                        <p:cTn id="40" dur="2000"/>
                                        <p:tgtEl>
                                          <p:spTgt spid="15"/>
                                        </p:tgtEl>
                                      </p:cBhvr>
                                    </p:animEffect>
                                  </p:childTnLst>
                                </p:cTn>
                              </p:par>
                              <p:par>
                                <p:cTn id="41" presetID="2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edge">
                                      <p:cBhvr>
                                        <p:cTn id="43" dur="2000"/>
                                        <p:tgtEl>
                                          <p:spTgt spid="14"/>
                                        </p:tgtEl>
                                      </p:cBhvr>
                                    </p:animEffect>
                                  </p:childTnLst>
                                </p:cTn>
                              </p:par>
                              <p:par>
                                <p:cTn id="44" presetID="2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edge">
                                      <p:cBhvr>
                                        <p:cTn id="46" dur="2000"/>
                                        <p:tgtEl>
                                          <p:spTgt spid="13"/>
                                        </p:tgtEl>
                                      </p:cBhvr>
                                    </p:animEffect>
                                  </p:childTnLst>
                                </p:cTn>
                              </p:par>
                              <p:par>
                                <p:cTn id="47" presetID="20"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edge">
                                      <p:cBhvr>
                                        <p:cTn id="49" dur="2000"/>
                                        <p:tgtEl>
                                          <p:spTgt spid="12"/>
                                        </p:tgtEl>
                                      </p:cBhvr>
                                    </p:animEffect>
                                  </p:childTnLst>
                                </p:cTn>
                              </p:par>
                              <p:par>
                                <p:cTn id="50" presetID="20" presetClass="entr" presetSubtype="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edge">
                                      <p:cBhvr>
                                        <p:cTn id="52" dur="2000"/>
                                        <p:tgtEl>
                                          <p:spTgt spid="11"/>
                                        </p:tgtEl>
                                      </p:cBhvr>
                                    </p:animEffect>
                                  </p:childTnLst>
                                </p:cTn>
                              </p:par>
                              <p:par>
                                <p:cTn id="53" presetID="20" presetClass="entr" presetSubtype="0"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edge">
                                      <p:cBhvr>
                                        <p:cTn id="55" dur="2000"/>
                                        <p:tgtEl>
                                          <p:spTgt spid="10"/>
                                        </p:tgtEl>
                                      </p:cBhvr>
                                    </p:animEffect>
                                  </p:childTnLst>
                                </p:cTn>
                              </p:par>
                              <p:par>
                                <p:cTn id="56" presetID="20" presetClass="entr" presetSubtype="0" fill="hold" grpId="0" nodeType="with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wedge">
                                      <p:cBhvr>
                                        <p:cTn id="58" dur="2000"/>
                                        <p:tgtEl>
                                          <p:spTgt spid="9"/>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1000" fill="hold"/>
                                        <p:tgtEl>
                                          <p:spTgt spid="22"/>
                                        </p:tgtEl>
                                        <p:attrNameLst>
                                          <p:attrName>ppt_x</p:attrName>
                                        </p:attrNameLst>
                                      </p:cBhvr>
                                      <p:tavLst>
                                        <p:tav tm="0">
                                          <p:val>
                                            <p:strVal val="#ppt_x-.2"/>
                                          </p:val>
                                        </p:tav>
                                        <p:tav tm="100000">
                                          <p:val>
                                            <p:strVal val="#ppt_x"/>
                                          </p:val>
                                        </p:tav>
                                      </p:tavLst>
                                    </p:anim>
                                    <p:anim calcmode="lin" valueType="num">
                                      <p:cBhvr>
                                        <p:cTn id="64"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65" dur="1000"/>
                                        <p:tgtEl>
                                          <p:spTgt spid="22"/>
                                        </p:tgtEl>
                                      </p:cBhvr>
                                    </p:animEffect>
                                  </p:childTnLst>
                                </p:cTn>
                              </p:par>
                            </p:childTnLst>
                          </p:cTn>
                        </p:par>
                      </p:childTnLst>
                    </p:cTn>
                  </p:par>
                  <p:par>
                    <p:cTn id="66" fill="hold">
                      <p:stCondLst>
                        <p:cond delay="indefinite"/>
                      </p:stCondLst>
                      <p:childTnLst>
                        <p:par>
                          <p:cTn id="67" fill="hold">
                            <p:stCondLst>
                              <p:cond delay="0"/>
                            </p:stCondLst>
                            <p:childTnLst>
                              <p:par>
                                <p:cTn id="68" presetID="29" presetClass="entr" presetSubtype="0" fill="hold" grpId="0" nodeType="click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p:cTn id="70" dur="1000" fill="hold"/>
                                        <p:tgtEl>
                                          <p:spTgt spid="18"/>
                                        </p:tgtEl>
                                        <p:attrNameLst>
                                          <p:attrName>ppt_x</p:attrName>
                                        </p:attrNameLst>
                                      </p:cBhvr>
                                      <p:tavLst>
                                        <p:tav tm="0">
                                          <p:val>
                                            <p:strVal val="#ppt_x-.2"/>
                                          </p:val>
                                        </p:tav>
                                        <p:tav tm="100000">
                                          <p:val>
                                            <p:strVal val="#ppt_x"/>
                                          </p:val>
                                        </p:tav>
                                      </p:tavLst>
                                    </p:anim>
                                    <p:anim calcmode="lin" valueType="num">
                                      <p:cBhvr>
                                        <p:cTn id="71" dur="10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72" dur="10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29" presetClass="entr" presetSubtype="0" fill="hold" grpId="0" nodeType="click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p:cTn id="77" dur="1000" fill="hold"/>
                                        <p:tgtEl>
                                          <p:spTgt spid="23"/>
                                        </p:tgtEl>
                                        <p:attrNameLst>
                                          <p:attrName>ppt_x</p:attrName>
                                        </p:attrNameLst>
                                      </p:cBhvr>
                                      <p:tavLst>
                                        <p:tav tm="0">
                                          <p:val>
                                            <p:strVal val="#ppt_x-.2"/>
                                          </p:val>
                                        </p:tav>
                                        <p:tav tm="100000">
                                          <p:val>
                                            <p:strVal val="#ppt_x"/>
                                          </p:val>
                                        </p:tav>
                                      </p:tavLst>
                                    </p:anim>
                                    <p:anim calcmode="lin" valueType="num">
                                      <p:cBhvr>
                                        <p:cTn id="78" dur="10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79" dur="1000"/>
                                        <p:tgtEl>
                                          <p:spTgt spid="23"/>
                                        </p:tgtEl>
                                      </p:cBhvr>
                                    </p:animEffect>
                                  </p:childTnLst>
                                </p:cTn>
                              </p:par>
                            </p:childTnLst>
                          </p:cTn>
                        </p:par>
                      </p:childTnLst>
                    </p:cTn>
                  </p:par>
                  <p:par>
                    <p:cTn id="80" fill="hold">
                      <p:stCondLst>
                        <p:cond delay="indefinite"/>
                      </p:stCondLst>
                      <p:childTnLst>
                        <p:par>
                          <p:cTn id="81" fill="hold">
                            <p:stCondLst>
                              <p:cond delay="0"/>
                            </p:stCondLst>
                            <p:childTnLst>
                              <p:par>
                                <p:cTn id="82" presetID="29" presetClass="entr" presetSubtype="0" fill="hold" grpId="0" nodeType="clickEffect">
                                  <p:stCondLst>
                                    <p:cond delay="0"/>
                                  </p:stCondLst>
                                  <p:childTnLst>
                                    <p:set>
                                      <p:cBhvr>
                                        <p:cTn id="83" dur="1" fill="hold">
                                          <p:stCondLst>
                                            <p:cond delay="0"/>
                                          </p:stCondLst>
                                        </p:cTn>
                                        <p:tgtEl>
                                          <p:spTgt spid="24"/>
                                        </p:tgtEl>
                                        <p:attrNameLst>
                                          <p:attrName>style.visibility</p:attrName>
                                        </p:attrNameLst>
                                      </p:cBhvr>
                                      <p:to>
                                        <p:strVal val="visible"/>
                                      </p:to>
                                    </p:set>
                                    <p:anim calcmode="lin" valueType="num">
                                      <p:cBhvr>
                                        <p:cTn id="84" dur="1000" fill="hold"/>
                                        <p:tgtEl>
                                          <p:spTgt spid="24"/>
                                        </p:tgtEl>
                                        <p:attrNameLst>
                                          <p:attrName>ppt_x</p:attrName>
                                        </p:attrNameLst>
                                      </p:cBhvr>
                                      <p:tavLst>
                                        <p:tav tm="0">
                                          <p:val>
                                            <p:strVal val="#ppt_x-.2"/>
                                          </p:val>
                                        </p:tav>
                                        <p:tav tm="100000">
                                          <p:val>
                                            <p:strVal val="#ppt_x"/>
                                          </p:val>
                                        </p:tav>
                                      </p:tavLst>
                                    </p:anim>
                                    <p:anim calcmode="lin" valueType="num">
                                      <p:cBhvr>
                                        <p:cTn id="85" dur="1000" fill="hold"/>
                                        <p:tgtEl>
                                          <p:spTgt spid="24"/>
                                        </p:tgtEl>
                                        <p:attrNameLst>
                                          <p:attrName>ppt_y</p:attrName>
                                        </p:attrNameLst>
                                      </p:cBhvr>
                                      <p:tavLst>
                                        <p:tav tm="0">
                                          <p:val>
                                            <p:strVal val="#ppt_y"/>
                                          </p:val>
                                        </p:tav>
                                        <p:tav tm="100000">
                                          <p:val>
                                            <p:strVal val="#ppt_y"/>
                                          </p:val>
                                        </p:tav>
                                      </p:tavLst>
                                    </p:anim>
                                    <p:animEffect transition="in" filter="wipe(right)" prLst="gradientSize: 0.1">
                                      <p:cBhvr>
                                        <p:cTn id="86" dur="1000"/>
                                        <p:tgtEl>
                                          <p:spTgt spid="24"/>
                                        </p:tgtEl>
                                      </p:cBhvr>
                                    </p:animEffect>
                                  </p:childTnLst>
                                </p:cTn>
                              </p:par>
                            </p:childTnLst>
                          </p:cTn>
                        </p:par>
                      </p:childTnLst>
                    </p:cTn>
                  </p:par>
                  <p:par>
                    <p:cTn id="87" fill="hold">
                      <p:stCondLst>
                        <p:cond delay="indefinite"/>
                      </p:stCondLst>
                      <p:childTnLst>
                        <p:par>
                          <p:cTn id="88" fill="hold">
                            <p:stCondLst>
                              <p:cond delay="0"/>
                            </p:stCondLst>
                            <p:childTnLst>
                              <p:par>
                                <p:cTn id="89" presetID="29" presetClass="entr" presetSubtype="0" fill="hold" grpId="0" nodeType="click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p:cTn id="91" dur="1000" fill="hold"/>
                                        <p:tgtEl>
                                          <p:spTgt spid="25"/>
                                        </p:tgtEl>
                                        <p:attrNameLst>
                                          <p:attrName>ppt_x</p:attrName>
                                        </p:attrNameLst>
                                      </p:cBhvr>
                                      <p:tavLst>
                                        <p:tav tm="0">
                                          <p:val>
                                            <p:strVal val="#ppt_x-.2"/>
                                          </p:val>
                                        </p:tav>
                                        <p:tav tm="100000">
                                          <p:val>
                                            <p:strVal val="#ppt_x"/>
                                          </p:val>
                                        </p:tav>
                                      </p:tavLst>
                                    </p:anim>
                                    <p:anim calcmode="lin" valueType="num">
                                      <p:cBhvr>
                                        <p:cTn id="92"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93" dur="1000"/>
                                        <p:tgtEl>
                                          <p:spTgt spid="25"/>
                                        </p:tgtEl>
                                      </p:cBhvr>
                                    </p:animEffect>
                                  </p:childTnLst>
                                </p:cTn>
                              </p:par>
                            </p:childTnLst>
                          </p:cTn>
                        </p:par>
                      </p:childTnLst>
                    </p:cTn>
                  </p:par>
                  <p:par>
                    <p:cTn id="94" fill="hold">
                      <p:stCondLst>
                        <p:cond delay="indefinite"/>
                      </p:stCondLst>
                      <p:childTnLst>
                        <p:par>
                          <p:cTn id="95" fill="hold">
                            <p:stCondLst>
                              <p:cond delay="0"/>
                            </p:stCondLst>
                            <p:childTnLst>
                              <p:par>
                                <p:cTn id="96" presetID="29" presetClass="entr" presetSubtype="0" fill="hold" grpId="0" nodeType="clickEffect">
                                  <p:stCondLst>
                                    <p:cond delay="0"/>
                                  </p:stCondLst>
                                  <p:childTnLst>
                                    <p:set>
                                      <p:cBhvr>
                                        <p:cTn id="97" dur="1" fill="hold">
                                          <p:stCondLst>
                                            <p:cond delay="0"/>
                                          </p:stCondLst>
                                        </p:cTn>
                                        <p:tgtEl>
                                          <p:spTgt spid="26"/>
                                        </p:tgtEl>
                                        <p:attrNameLst>
                                          <p:attrName>style.visibility</p:attrName>
                                        </p:attrNameLst>
                                      </p:cBhvr>
                                      <p:to>
                                        <p:strVal val="visible"/>
                                      </p:to>
                                    </p:set>
                                    <p:anim calcmode="lin" valueType="num">
                                      <p:cBhvr>
                                        <p:cTn id="98" dur="1000" fill="hold"/>
                                        <p:tgtEl>
                                          <p:spTgt spid="26"/>
                                        </p:tgtEl>
                                        <p:attrNameLst>
                                          <p:attrName>ppt_x</p:attrName>
                                        </p:attrNameLst>
                                      </p:cBhvr>
                                      <p:tavLst>
                                        <p:tav tm="0">
                                          <p:val>
                                            <p:strVal val="#ppt_x-.2"/>
                                          </p:val>
                                        </p:tav>
                                        <p:tav tm="100000">
                                          <p:val>
                                            <p:strVal val="#ppt_x"/>
                                          </p:val>
                                        </p:tav>
                                      </p:tavLst>
                                    </p:anim>
                                    <p:anim calcmode="lin" valueType="num">
                                      <p:cBhvr>
                                        <p:cTn id="99"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100" dur="1000"/>
                                        <p:tgtEl>
                                          <p:spTgt spid="26"/>
                                        </p:tgtEl>
                                      </p:cBhvr>
                                    </p:animEffect>
                                  </p:childTnLst>
                                </p:cTn>
                              </p:par>
                            </p:childTnLst>
                          </p:cTn>
                        </p:par>
                      </p:childTnLst>
                    </p:cTn>
                  </p:par>
                  <p:par>
                    <p:cTn id="101" fill="hold">
                      <p:stCondLst>
                        <p:cond delay="indefinite"/>
                      </p:stCondLst>
                      <p:childTnLst>
                        <p:par>
                          <p:cTn id="102" fill="hold">
                            <p:stCondLst>
                              <p:cond delay="0"/>
                            </p:stCondLst>
                            <p:childTnLst>
                              <p:par>
                                <p:cTn id="103" presetID="29" presetClass="entr" presetSubtype="0" fill="hold" grpId="0" nodeType="clickEffect">
                                  <p:stCondLst>
                                    <p:cond delay="0"/>
                                  </p:stCondLst>
                                  <p:childTnLst>
                                    <p:set>
                                      <p:cBhvr>
                                        <p:cTn id="104" dur="1" fill="hold">
                                          <p:stCondLst>
                                            <p:cond delay="0"/>
                                          </p:stCondLst>
                                        </p:cTn>
                                        <p:tgtEl>
                                          <p:spTgt spid="17"/>
                                        </p:tgtEl>
                                        <p:attrNameLst>
                                          <p:attrName>style.visibility</p:attrName>
                                        </p:attrNameLst>
                                      </p:cBhvr>
                                      <p:to>
                                        <p:strVal val="visible"/>
                                      </p:to>
                                    </p:set>
                                    <p:anim calcmode="lin" valueType="num">
                                      <p:cBhvr>
                                        <p:cTn id="105" dur="1000" fill="hold"/>
                                        <p:tgtEl>
                                          <p:spTgt spid="17"/>
                                        </p:tgtEl>
                                        <p:attrNameLst>
                                          <p:attrName>ppt_x</p:attrName>
                                        </p:attrNameLst>
                                      </p:cBhvr>
                                      <p:tavLst>
                                        <p:tav tm="0">
                                          <p:val>
                                            <p:strVal val="#ppt_x-.2"/>
                                          </p:val>
                                        </p:tav>
                                        <p:tav tm="100000">
                                          <p:val>
                                            <p:strVal val="#ppt_x"/>
                                          </p:val>
                                        </p:tav>
                                      </p:tavLst>
                                    </p:anim>
                                    <p:anim calcmode="lin" valueType="num">
                                      <p:cBhvr>
                                        <p:cTn id="106"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107" dur="1000"/>
                                        <p:tgtEl>
                                          <p:spTgt spid="17"/>
                                        </p:tgtEl>
                                      </p:cBhvr>
                                    </p:animEffect>
                                  </p:childTnLst>
                                </p:cTn>
                              </p:par>
                            </p:childTnLst>
                          </p:cTn>
                        </p:par>
                      </p:childTnLst>
                    </p:cTn>
                  </p:par>
                  <p:par>
                    <p:cTn id="108" fill="hold">
                      <p:stCondLst>
                        <p:cond delay="indefinite"/>
                      </p:stCondLst>
                      <p:childTnLst>
                        <p:par>
                          <p:cTn id="109" fill="hold">
                            <p:stCondLst>
                              <p:cond delay="0"/>
                            </p:stCondLst>
                            <p:childTnLst>
                              <p:par>
                                <p:cTn id="110" presetID="29" presetClass="entr" presetSubtype="0" fill="hold" grpId="0" nodeType="clickEffect">
                                  <p:stCondLst>
                                    <p:cond delay="0"/>
                                  </p:stCondLst>
                                  <p:childTnLst>
                                    <p:set>
                                      <p:cBhvr>
                                        <p:cTn id="111" dur="1" fill="hold">
                                          <p:stCondLst>
                                            <p:cond delay="0"/>
                                          </p:stCondLst>
                                        </p:cTn>
                                        <p:tgtEl>
                                          <p:spTgt spid="21"/>
                                        </p:tgtEl>
                                        <p:attrNameLst>
                                          <p:attrName>style.visibility</p:attrName>
                                        </p:attrNameLst>
                                      </p:cBhvr>
                                      <p:to>
                                        <p:strVal val="visible"/>
                                      </p:to>
                                    </p:set>
                                    <p:anim calcmode="lin" valueType="num">
                                      <p:cBhvr>
                                        <p:cTn id="112" dur="1000" fill="hold"/>
                                        <p:tgtEl>
                                          <p:spTgt spid="21"/>
                                        </p:tgtEl>
                                        <p:attrNameLst>
                                          <p:attrName>ppt_x</p:attrName>
                                        </p:attrNameLst>
                                      </p:cBhvr>
                                      <p:tavLst>
                                        <p:tav tm="0">
                                          <p:val>
                                            <p:strVal val="#ppt_x-.2"/>
                                          </p:val>
                                        </p:tav>
                                        <p:tav tm="100000">
                                          <p:val>
                                            <p:strVal val="#ppt_x"/>
                                          </p:val>
                                        </p:tav>
                                      </p:tavLst>
                                    </p:anim>
                                    <p:anim calcmode="lin" valueType="num">
                                      <p:cBhvr>
                                        <p:cTn id="113"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114" dur="1000"/>
                                        <p:tgtEl>
                                          <p:spTgt spid="21"/>
                                        </p:tgtEl>
                                      </p:cBhvr>
                                    </p:animEffect>
                                  </p:childTnLst>
                                </p:cTn>
                              </p:par>
                            </p:childTnLst>
                          </p:cTn>
                        </p:par>
                      </p:childTnLst>
                    </p:cTn>
                  </p:par>
                  <p:par>
                    <p:cTn id="115" fill="hold">
                      <p:stCondLst>
                        <p:cond delay="indefinite"/>
                      </p:stCondLst>
                      <p:childTnLst>
                        <p:par>
                          <p:cTn id="116" fill="hold">
                            <p:stCondLst>
                              <p:cond delay="0"/>
                            </p:stCondLst>
                            <p:childTnLst>
                              <p:par>
                                <p:cTn id="117" presetID="29" presetClass="entr" presetSubtype="0" fill="hold" grpId="0" nodeType="clickEffect">
                                  <p:stCondLst>
                                    <p:cond delay="0"/>
                                  </p:stCondLst>
                                  <p:childTnLst>
                                    <p:set>
                                      <p:cBhvr>
                                        <p:cTn id="118" dur="1" fill="hold">
                                          <p:stCondLst>
                                            <p:cond delay="0"/>
                                          </p:stCondLst>
                                        </p:cTn>
                                        <p:tgtEl>
                                          <p:spTgt spid="27"/>
                                        </p:tgtEl>
                                        <p:attrNameLst>
                                          <p:attrName>style.visibility</p:attrName>
                                        </p:attrNameLst>
                                      </p:cBhvr>
                                      <p:to>
                                        <p:strVal val="visible"/>
                                      </p:to>
                                    </p:set>
                                    <p:anim calcmode="lin" valueType="num">
                                      <p:cBhvr>
                                        <p:cTn id="119" dur="1000" fill="hold"/>
                                        <p:tgtEl>
                                          <p:spTgt spid="27"/>
                                        </p:tgtEl>
                                        <p:attrNameLst>
                                          <p:attrName>ppt_x</p:attrName>
                                        </p:attrNameLst>
                                      </p:cBhvr>
                                      <p:tavLst>
                                        <p:tav tm="0">
                                          <p:val>
                                            <p:strVal val="#ppt_x-.2"/>
                                          </p:val>
                                        </p:tav>
                                        <p:tav tm="100000">
                                          <p:val>
                                            <p:strVal val="#ppt_x"/>
                                          </p:val>
                                        </p:tav>
                                      </p:tavLst>
                                    </p:anim>
                                    <p:anim calcmode="lin" valueType="num">
                                      <p:cBhvr>
                                        <p:cTn id="120" dur="1000" fill="hold"/>
                                        <p:tgtEl>
                                          <p:spTgt spid="27"/>
                                        </p:tgtEl>
                                        <p:attrNameLst>
                                          <p:attrName>ppt_y</p:attrName>
                                        </p:attrNameLst>
                                      </p:cBhvr>
                                      <p:tavLst>
                                        <p:tav tm="0">
                                          <p:val>
                                            <p:strVal val="#ppt_y"/>
                                          </p:val>
                                        </p:tav>
                                        <p:tav tm="100000">
                                          <p:val>
                                            <p:strVal val="#ppt_y"/>
                                          </p:val>
                                        </p:tav>
                                      </p:tavLst>
                                    </p:anim>
                                    <p:animEffect transition="in" filter="wipe(right)" prLst="gradientSize: 0.1">
                                      <p:cBhvr>
                                        <p:cTn id="121" dur="1000"/>
                                        <p:tgtEl>
                                          <p:spTgt spid="27"/>
                                        </p:tgtEl>
                                      </p:cBhvr>
                                    </p:animEffect>
                                  </p:childTnLst>
                                </p:cTn>
                              </p:par>
                            </p:childTnLst>
                          </p:cTn>
                        </p:par>
                      </p:childTnLst>
                    </p:cTn>
                  </p:par>
                  <p:par>
                    <p:cTn id="122" fill="hold">
                      <p:stCondLst>
                        <p:cond delay="indefinite"/>
                      </p:stCondLst>
                      <p:childTnLst>
                        <p:par>
                          <p:cTn id="123" fill="hold">
                            <p:stCondLst>
                              <p:cond delay="0"/>
                            </p:stCondLst>
                            <p:childTnLst>
                              <p:par>
                                <p:cTn id="124" presetID="29" presetClass="entr" presetSubtype="0" fill="hold" grpId="0" nodeType="clickEffect">
                                  <p:stCondLst>
                                    <p:cond delay="0"/>
                                  </p:stCondLst>
                                  <p:childTnLst>
                                    <p:set>
                                      <p:cBhvr>
                                        <p:cTn id="125" dur="1" fill="hold">
                                          <p:stCondLst>
                                            <p:cond delay="0"/>
                                          </p:stCondLst>
                                        </p:cTn>
                                        <p:tgtEl>
                                          <p:spTgt spid="19"/>
                                        </p:tgtEl>
                                        <p:attrNameLst>
                                          <p:attrName>style.visibility</p:attrName>
                                        </p:attrNameLst>
                                      </p:cBhvr>
                                      <p:to>
                                        <p:strVal val="visible"/>
                                      </p:to>
                                    </p:set>
                                    <p:anim calcmode="lin" valueType="num">
                                      <p:cBhvr>
                                        <p:cTn id="126" dur="1000" fill="hold"/>
                                        <p:tgtEl>
                                          <p:spTgt spid="19"/>
                                        </p:tgtEl>
                                        <p:attrNameLst>
                                          <p:attrName>ppt_x</p:attrName>
                                        </p:attrNameLst>
                                      </p:cBhvr>
                                      <p:tavLst>
                                        <p:tav tm="0">
                                          <p:val>
                                            <p:strVal val="#ppt_x-.2"/>
                                          </p:val>
                                        </p:tav>
                                        <p:tav tm="100000">
                                          <p:val>
                                            <p:strVal val="#ppt_x"/>
                                          </p:val>
                                        </p:tav>
                                      </p:tavLst>
                                    </p:anim>
                                    <p:anim calcmode="lin" valueType="num">
                                      <p:cBhvr>
                                        <p:cTn id="127"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128"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1" grpId="0" animBg="1"/>
      <p:bldP spid="22" grpId="0" animBg="1"/>
      <p:bldP spid="23" grpId="0" animBg="1"/>
      <p:bldP spid="24" grpId="0" animBg="1"/>
      <p:bldP spid="25" grpId="0" animBg="1"/>
      <p:bldP spid="26" grpId="0" animBg="1"/>
      <p:bldP spid="27" grpId="0" animBg="1"/>
      <p:bldP spid="8"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620688"/>
            <a:ext cx="7524328" cy="3139321"/>
          </a:xfrm>
          <a:prstGeom prst="rect">
            <a:avLst/>
          </a:prstGeom>
          <a:solidFill>
            <a:schemeClr val="tx2"/>
          </a:solidFill>
        </p:spPr>
        <p:txBody>
          <a:bodyPr wrap="square" rtlCol="0">
            <a:spAutoFit/>
          </a:bodyPr>
          <a:lstStyle/>
          <a:p>
            <a:pPr algn="ctr"/>
            <a:r>
              <a:rPr lang="ru-RU" sz="6600" dirty="0" smtClean="0">
                <a:solidFill>
                  <a:srgbClr val="FF0000"/>
                </a:solidFill>
              </a:rPr>
              <a:t>Вспомнить пословицы</a:t>
            </a:r>
          </a:p>
          <a:p>
            <a:pPr algn="ctr"/>
            <a:r>
              <a:rPr lang="ru-RU" sz="6600" dirty="0" smtClean="0">
                <a:solidFill>
                  <a:srgbClr val="FF0000"/>
                </a:solidFill>
              </a:rPr>
              <a:t> с числительными</a:t>
            </a:r>
            <a:endParaRPr lang="ru-RU" sz="6600" dirty="0">
              <a:solidFill>
                <a:srgbClr val="FF0000"/>
              </a:solidFill>
            </a:endParaRPr>
          </a:p>
        </p:txBody>
      </p:sp>
    </p:spTree>
    <p:extLst>
      <p:ext uri="{BB962C8B-B14F-4D97-AF65-F5344CB8AC3E}">
        <p14:creationId xmlns:p14="http://schemas.microsoft.com/office/powerpoint/2010/main" val="1288975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title"/>
          </p:nvPr>
        </p:nvSpPr>
        <p:spPr>
          <a:xfrm>
            <a:off x="773537" y="630237"/>
            <a:ext cx="7931150" cy="5665788"/>
          </a:xfrm>
        </p:spPr>
        <p:txBody>
          <a:bodyPr/>
          <a:lstStyle/>
          <a:p>
            <a:pPr algn="l" eaLnBrk="1" hangingPunct="1">
              <a:defRPr/>
            </a:pPr>
            <a:r>
              <a:rPr lang="ru-RU" sz="5400" dirty="0" smtClean="0"/>
              <a:t>Свекла        Торты</a:t>
            </a:r>
            <a:br>
              <a:rPr lang="ru-RU" sz="5400" dirty="0" smtClean="0"/>
            </a:br>
            <a:r>
              <a:rPr lang="ru-RU" sz="5400" dirty="0" smtClean="0"/>
              <a:t>Досуг          Квартал  </a:t>
            </a:r>
            <a:br>
              <a:rPr lang="ru-RU" sz="5400" dirty="0" smtClean="0"/>
            </a:br>
            <a:r>
              <a:rPr lang="ru-RU" sz="5400" dirty="0" smtClean="0"/>
              <a:t>Балуясь       Звонит  </a:t>
            </a:r>
            <a:br>
              <a:rPr lang="ru-RU" sz="5400" dirty="0" smtClean="0"/>
            </a:br>
            <a:r>
              <a:rPr lang="ru-RU" sz="5400" dirty="0" smtClean="0"/>
              <a:t>Щавель       Каучук</a:t>
            </a:r>
            <a:br>
              <a:rPr lang="ru-RU" sz="5400" dirty="0" smtClean="0"/>
            </a:br>
            <a:r>
              <a:rPr lang="ru-RU" sz="5400" dirty="0" smtClean="0"/>
              <a:t>Красивее     Начатый</a:t>
            </a:r>
          </a:p>
        </p:txBody>
      </p:sp>
      <p:pic>
        <p:nvPicPr>
          <p:cNvPr id="6" name="куда уходит.wma">
            <a:hlinkClick r:id="" action="ppaction://media"/>
          </p:cNvPr>
          <p:cNvPicPr>
            <a:picLocks noRot="1" noChangeAspect="1"/>
          </p:cNvPicPr>
          <p:nvPr>
            <a:audioFile r:link="rId1"/>
          </p:nvPr>
        </p:nvPicPr>
        <p:blipFill>
          <a:blip r:embed="rId3">
            <a:extLst>
              <a:ext uri="{28A0092B-C50C-407E-A947-70E740481C1C}">
                <a14:useLocalDpi xmlns:a14="http://schemas.microsoft.com/office/drawing/2010/main" val="0"/>
              </a:ext>
            </a:extLst>
          </a:blip>
          <a:srcRect/>
          <a:stretch>
            <a:fillRect/>
          </a:stretch>
        </p:blipFill>
        <p:spPr bwMode="auto">
          <a:xfrm>
            <a:off x="428625" y="61436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рямоугольник 1"/>
          <p:cNvSpPr/>
          <p:nvPr/>
        </p:nvSpPr>
        <p:spPr>
          <a:xfrm>
            <a:off x="1331640" y="116632"/>
            <a:ext cx="6341736" cy="646331"/>
          </a:xfrm>
          <a:prstGeom prst="rect">
            <a:avLst/>
          </a:prstGeom>
          <a:solidFill>
            <a:schemeClr val="tx2"/>
          </a:solidFill>
        </p:spPr>
        <p:txBody>
          <a:bodyPr wrap="none">
            <a:spAutoFit/>
          </a:bodyPr>
          <a:lstStyle/>
          <a:p>
            <a:r>
              <a:rPr lang="ru-RU" sz="3600" b="1" dirty="0">
                <a:solidFill>
                  <a:srgbClr val="7030A0"/>
                </a:solidFill>
              </a:rPr>
              <a:t>ОРФОЭПИЧЕСКАЯ  ДУЭЛЬ</a:t>
            </a:r>
            <a:endParaRPr lang="ru-RU" sz="3600" b="1" dirty="0"/>
          </a:p>
        </p:txBody>
      </p:sp>
    </p:spTree>
    <p:extLst>
      <p:ext uri="{BB962C8B-B14F-4D97-AF65-F5344CB8AC3E}">
        <p14:creationId xmlns:p14="http://schemas.microsoft.com/office/powerpoint/2010/main" val="3769277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25240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p:txBody>
          <a:bodyPr/>
          <a:lstStyle/>
          <a:p>
            <a:pPr eaLnBrk="1" hangingPunct="1">
              <a:buFont typeface="Wingdings" pitchFamily="2" charset="2"/>
              <a:buNone/>
              <a:defRPr/>
            </a:pPr>
            <a:r>
              <a:rPr lang="en-US" sz="3600" dirty="0" smtClean="0"/>
              <a:t>          </a:t>
            </a:r>
            <a:r>
              <a:rPr lang="ru-RU" sz="3600" dirty="0" smtClean="0"/>
              <a:t>Свёкла               Торты</a:t>
            </a:r>
            <a:endParaRPr lang="en-US" sz="3600" dirty="0" smtClean="0"/>
          </a:p>
          <a:p>
            <a:pPr eaLnBrk="1" hangingPunct="1">
              <a:buFont typeface="Wingdings" pitchFamily="2" charset="2"/>
              <a:buNone/>
              <a:defRPr/>
            </a:pPr>
            <a:r>
              <a:rPr lang="en-US" sz="3600" dirty="0" smtClean="0"/>
              <a:t>          </a:t>
            </a:r>
            <a:r>
              <a:rPr lang="ru-RU" sz="3600" dirty="0" smtClean="0"/>
              <a:t>Досуг                 Квартал</a:t>
            </a:r>
          </a:p>
          <a:p>
            <a:pPr eaLnBrk="1" hangingPunct="1">
              <a:buFont typeface="Wingdings" pitchFamily="2" charset="2"/>
              <a:buNone/>
              <a:defRPr/>
            </a:pPr>
            <a:r>
              <a:rPr lang="en-US" sz="3600" dirty="0" smtClean="0"/>
              <a:t>          </a:t>
            </a:r>
            <a:r>
              <a:rPr lang="ru-RU" sz="3600" dirty="0" smtClean="0"/>
              <a:t>Балуясь              Звонят</a:t>
            </a:r>
          </a:p>
          <a:p>
            <a:pPr eaLnBrk="1" hangingPunct="1">
              <a:buFont typeface="Wingdings" pitchFamily="2" charset="2"/>
              <a:buNone/>
              <a:defRPr/>
            </a:pPr>
            <a:r>
              <a:rPr lang="en-US" sz="3600" dirty="0" smtClean="0"/>
              <a:t>          </a:t>
            </a:r>
            <a:r>
              <a:rPr lang="ru-RU" sz="3600" dirty="0" smtClean="0"/>
              <a:t>Щавель              Каучук</a:t>
            </a:r>
          </a:p>
          <a:p>
            <a:pPr eaLnBrk="1" hangingPunct="1">
              <a:buFont typeface="Wingdings" pitchFamily="2" charset="2"/>
              <a:buNone/>
              <a:defRPr/>
            </a:pPr>
            <a:r>
              <a:rPr lang="en-US" sz="3600" dirty="0" smtClean="0"/>
              <a:t>          </a:t>
            </a:r>
            <a:r>
              <a:rPr lang="ru-RU" sz="3600" dirty="0" smtClean="0"/>
              <a:t>Красивее            Начатый</a:t>
            </a:r>
          </a:p>
        </p:txBody>
      </p:sp>
      <p:sp>
        <p:nvSpPr>
          <p:cNvPr id="16388" name="Line 5"/>
          <p:cNvSpPr>
            <a:spLocks noChangeShapeType="1"/>
          </p:cNvSpPr>
          <p:nvPr/>
        </p:nvSpPr>
        <p:spPr bwMode="auto">
          <a:xfrm flipH="1">
            <a:off x="6084888" y="1628775"/>
            <a:ext cx="71437" cy="1444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389" name="Line 6"/>
          <p:cNvSpPr>
            <a:spLocks noChangeShapeType="1"/>
          </p:cNvSpPr>
          <p:nvPr/>
        </p:nvSpPr>
        <p:spPr bwMode="auto">
          <a:xfrm flipH="1">
            <a:off x="2916238" y="2349500"/>
            <a:ext cx="71437" cy="1444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390" name="Line 7"/>
          <p:cNvSpPr>
            <a:spLocks noChangeShapeType="1"/>
          </p:cNvSpPr>
          <p:nvPr/>
        </p:nvSpPr>
        <p:spPr bwMode="auto">
          <a:xfrm flipH="1">
            <a:off x="7019925" y="2276475"/>
            <a:ext cx="71438" cy="1444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 name="Rectangle 2"/>
          <p:cNvSpPr>
            <a:spLocks noChangeArrowheads="1"/>
          </p:cNvSpPr>
          <p:nvPr/>
        </p:nvSpPr>
        <p:spPr bwMode="auto">
          <a:xfrm>
            <a:off x="457200" y="277813"/>
            <a:ext cx="8229600" cy="1139825"/>
          </a:xfrm>
          <a:prstGeom prst="rect">
            <a:avLst/>
          </a:prstGeom>
          <a:noFill/>
          <a:ln w="9525">
            <a:noFill/>
            <a:miter lim="800000"/>
            <a:headEnd/>
            <a:tailEnd/>
          </a:ln>
        </p:spPr>
        <p:txBody>
          <a:bodyPr anchor="ctr" anchorCtr="1"/>
          <a:lstStyle/>
          <a:p>
            <a:pPr algn="ctr">
              <a:defRPr/>
            </a:pPr>
            <a:r>
              <a:rPr lang="ru-RU" sz="6600" kern="0" dirty="0">
                <a:solidFill>
                  <a:srgbClr val="C00000"/>
                </a:solidFill>
                <a:effectLst>
                  <a:outerShdw blurRad="38100" dist="38100" dir="2700000" algn="tl">
                    <a:srgbClr val="000000"/>
                  </a:outerShdw>
                </a:effectLst>
                <a:latin typeface="+mj-lt"/>
                <a:ea typeface="+mj-ea"/>
                <a:cs typeface="+mj-cs"/>
              </a:rPr>
              <a:t>ПРОВЕРКА</a:t>
            </a:r>
          </a:p>
        </p:txBody>
      </p:sp>
      <p:sp>
        <p:nvSpPr>
          <p:cNvPr id="16392" name="Line 11"/>
          <p:cNvSpPr>
            <a:spLocks noChangeShapeType="1"/>
          </p:cNvSpPr>
          <p:nvPr/>
        </p:nvSpPr>
        <p:spPr bwMode="auto">
          <a:xfrm flipH="1">
            <a:off x="7019925" y="2276475"/>
            <a:ext cx="71438" cy="1444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393" name="Line 12"/>
          <p:cNvSpPr>
            <a:spLocks noChangeShapeType="1"/>
          </p:cNvSpPr>
          <p:nvPr/>
        </p:nvSpPr>
        <p:spPr bwMode="auto">
          <a:xfrm flipH="1">
            <a:off x="2916238" y="2997200"/>
            <a:ext cx="71437" cy="1444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394" name="Line 13"/>
          <p:cNvSpPr>
            <a:spLocks noChangeShapeType="1"/>
          </p:cNvSpPr>
          <p:nvPr/>
        </p:nvSpPr>
        <p:spPr bwMode="auto">
          <a:xfrm flipH="1">
            <a:off x="6804025" y="2997200"/>
            <a:ext cx="71438" cy="1444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395" name="Line 14"/>
          <p:cNvSpPr>
            <a:spLocks noChangeShapeType="1"/>
          </p:cNvSpPr>
          <p:nvPr/>
        </p:nvSpPr>
        <p:spPr bwMode="auto">
          <a:xfrm flipH="1">
            <a:off x="3059113" y="3644900"/>
            <a:ext cx="71437" cy="1444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396" name="Line 15"/>
          <p:cNvSpPr>
            <a:spLocks noChangeShapeType="1"/>
          </p:cNvSpPr>
          <p:nvPr/>
        </p:nvSpPr>
        <p:spPr bwMode="auto">
          <a:xfrm flipH="1">
            <a:off x="6804025" y="3644900"/>
            <a:ext cx="71438" cy="1444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397" name="Line 16"/>
          <p:cNvSpPr>
            <a:spLocks noChangeShapeType="1"/>
          </p:cNvSpPr>
          <p:nvPr/>
        </p:nvSpPr>
        <p:spPr bwMode="auto">
          <a:xfrm flipH="1">
            <a:off x="3132138" y="4292600"/>
            <a:ext cx="71437" cy="1444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398" name="Line 17"/>
          <p:cNvSpPr>
            <a:spLocks noChangeShapeType="1"/>
          </p:cNvSpPr>
          <p:nvPr/>
        </p:nvSpPr>
        <p:spPr bwMode="auto">
          <a:xfrm flipH="1">
            <a:off x="6156325" y="4292600"/>
            <a:ext cx="71438" cy="1444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399" name="Line 18"/>
          <p:cNvSpPr>
            <a:spLocks noChangeShapeType="1"/>
          </p:cNvSpPr>
          <p:nvPr/>
        </p:nvSpPr>
        <p:spPr bwMode="auto">
          <a:xfrm flipH="1">
            <a:off x="3348038" y="4941888"/>
            <a:ext cx="71437" cy="14446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6400" name="Line 19"/>
          <p:cNvSpPr>
            <a:spLocks noChangeShapeType="1"/>
          </p:cNvSpPr>
          <p:nvPr/>
        </p:nvSpPr>
        <p:spPr bwMode="auto">
          <a:xfrm flipH="1">
            <a:off x="7956550" y="4941888"/>
            <a:ext cx="71438" cy="14446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36224164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idx="1"/>
          </p:nvPr>
        </p:nvSpPr>
        <p:spPr>
          <a:xfrm>
            <a:off x="533400" y="571500"/>
            <a:ext cx="8115300" cy="1057300"/>
          </a:xfrm>
          <a:solidFill>
            <a:schemeClr val="tx2"/>
          </a:solidFill>
        </p:spPr>
        <p:txBody>
          <a:bodyPr/>
          <a:lstStyle/>
          <a:p>
            <a:pPr marL="533400" indent="-533400" algn="ctr" eaLnBrk="1" hangingPunct="1">
              <a:lnSpc>
                <a:spcPct val="80000"/>
              </a:lnSpc>
              <a:buFont typeface="Wingdings" pitchFamily="2" charset="2"/>
              <a:buNone/>
            </a:pPr>
            <a:endParaRPr lang="ru-RU" sz="2400" dirty="0" smtClean="0"/>
          </a:p>
          <a:p>
            <a:pPr marL="533400" indent="-533400" algn="ctr" eaLnBrk="1" hangingPunct="1">
              <a:lnSpc>
                <a:spcPct val="80000"/>
              </a:lnSpc>
              <a:buFont typeface="Wingdings" pitchFamily="2" charset="2"/>
              <a:buNone/>
            </a:pPr>
            <a:r>
              <a:rPr lang="ru-RU" sz="4000" b="1" dirty="0" smtClean="0">
                <a:solidFill>
                  <a:srgbClr val="00CC99"/>
                </a:solidFill>
                <a:latin typeface="Times New Roman" pitchFamily="18" charset="0"/>
                <a:cs typeface="Times New Roman" pitchFamily="18" charset="0"/>
              </a:rPr>
              <a:t>ВОПРОС</a:t>
            </a:r>
          </a:p>
          <a:p>
            <a:pPr marL="533400" indent="-533400" algn="ctr" eaLnBrk="1" hangingPunct="1">
              <a:lnSpc>
                <a:spcPct val="80000"/>
              </a:lnSpc>
              <a:buFont typeface="Wingdings" pitchFamily="2" charset="2"/>
              <a:buNone/>
            </a:pPr>
            <a:endParaRPr lang="ru-RU" sz="2400" dirty="0" smtClean="0"/>
          </a:p>
          <a:p>
            <a:pPr marL="533400" indent="-533400" algn="ctr" eaLnBrk="1" hangingPunct="1">
              <a:lnSpc>
                <a:spcPct val="80000"/>
              </a:lnSpc>
              <a:buFont typeface="Wingdings" pitchFamily="2" charset="2"/>
              <a:buNone/>
            </a:pPr>
            <a:endParaRPr lang="tt-RU" sz="4000" dirty="0" smtClean="0"/>
          </a:p>
        </p:txBody>
      </p:sp>
      <p:sp>
        <p:nvSpPr>
          <p:cNvPr id="17411" name="Text Box 5"/>
          <p:cNvSpPr txBox="1">
            <a:spLocks noChangeArrowheads="1"/>
          </p:cNvSpPr>
          <p:nvPr/>
        </p:nvSpPr>
        <p:spPr bwMode="auto">
          <a:xfrm>
            <a:off x="7696200" y="5943600"/>
            <a:ext cx="11239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ru-RU" b="1">
                <a:latin typeface="Times New Roman" pitchFamily="18" charset="0"/>
                <a:cs typeface="Times New Roman" pitchFamily="18" charset="0"/>
                <a:hlinkClick r:id="rId2" action="ppaction://hlinksldjump"/>
              </a:rPr>
              <a:t>ОТВЕТ</a:t>
            </a:r>
            <a:endParaRPr lang="ru-RU" b="1">
              <a:latin typeface="Times New Roman" pitchFamily="18" charset="0"/>
              <a:cs typeface="Times New Roman" pitchFamily="18" charset="0"/>
            </a:endParaRPr>
          </a:p>
        </p:txBody>
      </p:sp>
      <p:sp>
        <p:nvSpPr>
          <p:cNvPr id="17412" name="Прямоугольник 6"/>
          <p:cNvSpPr>
            <a:spLocks noChangeArrowheads="1"/>
          </p:cNvSpPr>
          <p:nvPr/>
        </p:nvSpPr>
        <p:spPr bwMode="auto">
          <a:xfrm>
            <a:off x="571500" y="1836738"/>
            <a:ext cx="7886700" cy="4524315"/>
          </a:xfrm>
          <a:prstGeom prst="rect">
            <a:avLst/>
          </a:prstGeom>
          <a:solidFill>
            <a:schemeClr val="tx2"/>
          </a:solidFill>
          <a:ln w="9525">
            <a:solidFill>
              <a:srgbClr val="000000"/>
            </a:solidFill>
            <a:miter lim="800000"/>
            <a:headEnd/>
            <a:tailEnd/>
          </a:ln>
        </p:spPr>
        <p:txBody>
          <a:bodyPr>
            <a:spAutoFit/>
          </a:bodyPr>
          <a:lstStyle/>
          <a:p>
            <a:r>
              <a:rPr lang="tt-RU" sz="3600" b="1" dirty="0">
                <a:solidFill>
                  <a:srgbClr val="FA06E9"/>
                </a:solidFill>
                <a:latin typeface="Times New Roman" pitchFamily="18" charset="0"/>
                <a:cs typeface="Times New Roman" pitchFamily="18" charset="0"/>
              </a:rPr>
              <a:t>Подберите к каждому из данных слов                синоним и антоним. </a:t>
            </a:r>
          </a:p>
          <a:p>
            <a:endParaRPr lang="tt-RU" sz="3600" b="1" dirty="0">
              <a:solidFill>
                <a:srgbClr val="0070C0"/>
              </a:solidFill>
              <a:latin typeface="Times New Roman" pitchFamily="18" charset="0"/>
              <a:cs typeface="Times New Roman" pitchFamily="18" charset="0"/>
            </a:endParaRPr>
          </a:p>
          <a:p>
            <a:r>
              <a:rPr lang="tt-RU" sz="3600" b="1" dirty="0">
                <a:solidFill>
                  <a:srgbClr val="0070C0"/>
                </a:solidFill>
                <a:latin typeface="Times New Roman" pitchFamily="18" charset="0"/>
                <a:cs typeface="Times New Roman" pitchFamily="18" charset="0"/>
              </a:rPr>
              <a:t>                         </a:t>
            </a:r>
            <a:r>
              <a:rPr lang="tt-RU" sz="3600" b="1" dirty="0">
                <a:solidFill>
                  <a:srgbClr val="00B050"/>
                </a:solidFill>
                <a:latin typeface="Times New Roman" pitchFamily="18" charset="0"/>
                <a:cs typeface="Times New Roman" pitchFamily="18" charset="0"/>
              </a:rPr>
              <a:t>Жара  –   ... ,  ...  .</a:t>
            </a:r>
          </a:p>
          <a:p>
            <a:r>
              <a:rPr lang="tt-RU" sz="3600" b="1" dirty="0">
                <a:solidFill>
                  <a:srgbClr val="00B050"/>
                </a:solidFill>
                <a:latin typeface="Times New Roman" pitchFamily="18" charset="0"/>
                <a:cs typeface="Times New Roman" pitchFamily="18" charset="0"/>
              </a:rPr>
              <a:t>                         Работа  –   ... ,  ...  .</a:t>
            </a:r>
          </a:p>
          <a:p>
            <a:r>
              <a:rPr lang="tt-RU" sz="3600" b="1" dirty="0">
                <a:solidFill>
                  <a:srgbClr val="00B050"/>
                </a:solidFill>
                <a:latin typeface="Times New Roman" pitchFamily="18" charset="0"/>
                <a:cs typeface="Times New Roman" pitchFamily="18" charset="0"/>
              </a:rPr>
              <a:t>                         Грусть  –  ... ,  ...  .</a:t>
            </a:r>
          </a:p>
          <a:p>
            <a:r>
              <a:rPr lang="tt-RU" sz="3600" b="1" dirty="0">
                <a:solidFill>
                  <a:srgbClr val="00B050"/>
                </a:solidFill>
                <a:latin typeface="Times New Roman" pitchFamily="18" charset="0"/>
                <a:cs typeface="Times New Roman" pitchFamily="18" charset="0"/>
              </a:rPr>
              <a:t>                         Аккуратный  –  ... ,  ...  .</a:t>
            </a:r>
          </a:p>
          <a:p>
            <a:r>
              <a:rPr lang="tt-RU" sz="3600" b="1" dirty="0">
                <a:solidFill>
                  <a:srgbClr val="00B050"/>
                </a:solidFill>
                <a:latin typeface="Times New Roman" pitchFamily="18" charset="0"/>
                <a:cs typeface="Times New Roman" pitchFamily="18" charset="0"/>
              </a:rPr>
              <a:t>                         Бранить  –   ... ,  ...  .</a:t>
            </a:r>
            <a:endParaRPr lang="ru-RU" sz="3600" dirty="0">
              <a:latin typeface="Times New Roman" pitchFamily="18" charset="0"/>
              <a:cs typeface="Times New Roman" pitchFamily="18" charset="0"/>
            </a:endParaRPr>
          </a:p>
        </p:txBody>
      </p:sp>
    </p:spTree>
    <p:extLst>
      <p:ext uri="{BB962C8B-B14F-4D97-AF65-F5344CB8AC3E}">
        <p14:creationId xmlns:p14="http://schemas.microsoft.com/office/powerpoint/2010/main" val="3657189663"/>
      </p:ext>
    </p:extLst>
  </p:cSld>
  <p:clrMapOvr>
    <a:masterClrMapping/>
  </p:clrMapOvr>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2.jpeg"/></Relationships>
</file>

<file path=ppt/theme/_rels/theme5.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Пиксел">
  <a:themeElements>
    <a:clrScheme name="Пиксел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fontScheme name="Пиксел">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Пиксел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Пиксел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Пиксел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Пиксел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Пиксел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Пиксел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Пиксел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Пиксел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Пиксел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Пиксел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Пиксел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Пиксел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4.xml><?xml version="1.0" encoding="utf-8"?>
<a:theme xmlns:a="http://schemas.openxmlformats.org/drawingml/2006/main" name="1_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5.xml><?xml version="1.0" encoding="utf-8"?>
<a:theme xmlns:a="http://schemas.openxmlformats.org/drawingml/2006/main" name="2_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6.xml><?xml version="1.0" encoding="utf-8"?>
<a:theme xmlns:a="http://schemas.openxmlformats.org/drawingml/2006/main" name="Природа">
  <a:themeElements>
    <a:clrScheme name="Природа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fontScheme name="Природа">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Природа 1">
        <a:dk1>
          <a:srgbClr val="666699"/>
        </a:dk1>
        <a:lt1>
          <a:srgbClr val="FFFFCC"/>
        </a:lt1>
        <a:dk2>
          <a:srgbClr val="687FCA"/>
        </a:dk2>
        <a:lt2>
          <a:srgbClr val="192449"/>
        </a:lt2>
        <a:accent1>
          <a:srgbClr val="C9DDF1"/>
        </a:accent1>
        <a:accent2>
          <a:srgbClr val="FAC164"/>
        </a:accent2>
        <a:accent3>
          <a:srgbClr val="B9C0E1"/>
        </a:accent3>
        <a:accent4>
          <a:srgbClr val="DADAAE"/>
        </a:accent4>
        <a:accent5>
          <a:srgbClr val="E1EB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Природа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clrMap bg1="lt1" tx1="dk1" bg2="lt2" tx2="dk2" accent1="accent1" accent2="accent2" accent3="accent3" accent4="accent4" accent5="accent5" accent6="accent6" hlink="hlink" folHlink="folHlink"/>
    </a:extraClrScheme>
    <a:extraClrScheme>
      <a:clrScheme name="Природа 3">
        <a:dk1>
          <a:srgbClr val="333333"/>
        </a:dk1>
        <a:lt1>
          <a:srgbClr val="FFFFFF"/>
        </a:lt1>
        <a:dk2>
          <a:srgbClr val="000000"/>
        </a:dk2>
        <a:lt2>
          <a:srgbClr val="DDDDDD"/>
        </a:lt2>
        <a:accent1>
          <a:srgbClr val="DDDDDD"/>
        </a:accent1>
        <a:accent2>
          <a:srgbClr val="B2B2B2"/>
        </a:accent2>
        <a:accent3>
          <a:srgbClr val="FFFFFF"/>
        </a:accent3>
        <a:accent4>
          <a:srgbClr val="2A2A2A"/>
        </a:accent4>
        <a:accent5>
          <a:srgbClr val="EBEBEB"/>
        </a:accent5>
        <a:accent6>
          <a:srgbClr val="A1A1A1"/>
        </a:accent6>
        <a:hlink>
          <a:srgbClr val="808080"/>
        </a:hlink>
        <a:folHlink>
          <a:srgbClr val="5F5F5F"/>
        </a:folHlink>
      </a:clrScheme>
      <a:clrMap bg1="lt1" tx1="dk1" bg2="lt2" tx2="dk2" accent1="accent1" accent2="accent2" accent3="accent3" accent4="accent4" accent5="accent5" accent6="accent6" hlink="hlink" folHlink="folHlink"/>
    </a:extraClrScheme>
    <a:extraClrScheme>
      <a:clrScheme name="Природа 4">
        <a:dk1>
          <a:srgbClr val="8061A5"/>
        </a:dk1>
        <a:lt1>
          <a:srgbClr val="FFFFCC"/>
        </a:lt1>
        <a:dk2>
          <a:srgbClr val="967DB5"/>
        </a:dk2>
        <a:lt2>
          <a:srgbClr val="192449"/>
        </a:lt2>
        <a:accent1>
          <a:srgbClr val="D6C9F1"/>
        </a:accent1>
        <a:accent2>
          <a:srgbClr val="FAC164"/>
        </a:accent2>
        <a:accent3>
          <a:srgbClr val="C9BFD7"/>
        </a:accent3>
        <a:accent4>
          <a:srgbClr val="DADAAE"/>
        </a:accent4>
        <a:accent5>
          <a:srgbClr val="E8E1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Природа 5">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993333"/>
        </a:hlink>
        <a:folHlink>
          <a:srgbClr val="333399"/>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26</TotalTime>
  <Words>411</Words>
  <Application>Microsoft Office PowerPoint</Application>
  <PresentationFormat>Экран (4:3)</PresentationFormat>
  <Paragraphs>91</Paragraphs>
  <Slides>16</Slides>
  <Notes>0</Notes>
  <HiddenSlides>0</HiddenSlides>
  <MMClips>1</MMClips>
  <ScaleCrop>false</ScaleCrop>
  <HeadingPairs>
    <vt:vector size="4" baseType="variant">
      <vt:variant>
        <vt:lpstr>Тема</vt:lpstr>
      </vt:variant>
      <vt:variant>
        <vt:i4>6</vt:i4>
      </vt:variant>
      <vt:variant>
        <vt:lpstr>Заголовки слайдов</vt:lpstr>
      </vt:variant>
      <vt:variant>
        <vt:i4>16</vt:i4>
      </vt:variant>
    </vt:vector>
  </HeadingPairs>
  <TitlesOfParts>
    <vt:vector size="22" baseType="lpstr">
      <vt:lpstr>Тема Office</vt:lpstr>
      <vt:lpstr>Пиксел</vt:lpstr>
      <vt:lpstr>Аспект</vt:lpstr>
      <vt:lpstr>1_Аспект</vt:lpstr>
      <vt:lpstr>2_Аспект</vt:lpstr>
      <vt:lpstr>Природа</vt:lpstr>
      <vt:lpstr>Презентация PowerPoint</vt:lpstr>
      <vt:lpstr>Домашнее задание</vt:lpstr>
      <vt:lpstr>Презентация PowerPoint</vt:lpstr>
      <vt:lpstr>Презентация PowerPoint</vt:lpstr>
      <vt:lpstr>КОНКУРС</vt:lpstr>
      <vt:lpstr>Презентация PowerPoint</vt:lpstr>
      <vt:lpstr>Свекла        Торты Досуг          Квартал   Балуясь       Звонит   Щавель       Каучук Красивее     Начатый</vt:lpstr>
      <vt:lpstr>Презентация PowerPoint</vt:lpstr>
      <vt:lpstr>Презентация PowerPoint</vt:lpstr>
      <vt:lpstr>Презентация PowerPoint</vt:lpstr>
      <vt:lpstr>ВОПРОС</vt:lpstr>
      <vt:lpstr>ОТВЕТ</vt:lpstr>
      <vt:lpstr>ВОПРОС                                                  10 БАЛЛОВ</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Гузель</dc:creator>
  <cp:lastModifiedBy>Гузель</cp:lastModifiedBy>
  <cp:revision>5</cp:revision>
  <dcterms:created xsi:type="dcterms:W3CDTF">2017-02-17T08:04:48Z</dcterms:created>
  <dcterms:modified xsi:type="dcterms:W3CDTF">2017-02-17T08:43:57Z</dcterms:modified>
</cp:coreProperties>
</file>