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25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Название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26.09.17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26.09.17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Kaliningrad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Avsatova</a:t>
            </a:r>
            <a:r>
              <a:rPr lang="en-US" dirty="0" smtClean="0"/>
              <a:t> </a:t>
            </a:r>
            <a:r>
              <a:rPr lang="en-US" dirty="0" err="1" smtClean="0"/>
              <a:t>Kamilla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7 </a:t>
            </a:r>
            <a:r>
              <a:rPr lang="ru-RU" dirty="0" smtClean="0"/>
              <a:t>«Б»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37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Royal </a:t>
            </a:r>
            <a:r>
              <a:rPr lang="en-US" dirty="0" smtClean="0"/>
              <a:t>Gates</a:t>
            </a:r>
            <a:endParaRPr lang="ru-RU" dirty="0"/>
          </a:p>
        </p:txBody>
      </p:sp>
      <p:pic>
        <p:nvPicPr>
          <p:cNvPr id="4" name="Содержимое 3" descr="8572711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08" r="-18008"/>
          <a:stretch>
            <a:fillRect/>
          </a:stretch>
        </p:blipFill>
        <p:spPr>
          <a:xfrm>
            <a:off x="771392" y="2020241"/>
            <a:ext cx="7836522" cy="4321073"/>
          </a:xfrm>
        </p:spPr>
      </p:pic>
    </p:spTree>
    <p:extLst>
      <p:ext uri="{BB962C8B-B14F-4D97-AF65-F5344CB8AC3E}">
        <p14:creationId xmlns:p14="http://schemas.microsoft.com/office/powerpoint/2010/main" val="288383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- Location</a:t>
            </a:r>
          </a:p>
          <a:p>
            <a:r>
              <a:rPr lang="en-US" dirty="0" smtClean="0"/>
              <a:t>- History</a:t>
            </a:r>
          </a:p>
          <a:p>
            <a:r>
              <a:rPr lang="en-US" dirty="0" smtClean="0"/>
              <a:t>- City of amber </a:t>
            </a:r>
          </a:p>
          <a:p>
            <a:r>
              <a:rPr lang="en-US" dirty="0" smtClean="0"/>
              <a:t>- Interesting &amp; Beautiful Places</a:t>
            </a:r>
          </a:p>
          <a:p>
            <a:r>
              <a:rPr lang="en-US" dirty="0" smtClean="0"/>
              <a:t>- Surprise at the end, if you will listen me and don</a:t>
            </a:r>
            <a:r>
              <a:rPr lang="mr-IN" dirty="0" smtClean="0"/>
              <a:t>’</a:t>
            </a:r>
            <a:r>
              <a:rPr lang="en-US" dirty="0" smtClean="0"/>
              <a:t>t talk during my presentation.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553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Kaliningrad is </a:t>
            </a:r>
            <a:r>
              <a:rPr lang="en-US" dirty="0" smtClean="0"/>
              <a:t>situated in </a:t>
            </a:r>
            <a:r>
              <a:rPr lang="en-US" dirty="0"/>
              <a:t>the north-west of </a:t>
            </a:r>
            <a:r>
              <a:rPr lang="en-US" dirty="0" smtClean="0"/>
              <a:t>Russia.</a:t>
            </a:r>
            <a:endParaRPr lang="ru-RU" dirty="0"/>
          </a:p>
          <a:p>
            <a:r>
              <a:rPr lang="en-US" dirty="0"/>
              <a:t>The Kaliningrad region has no borders with other regions of Russia, neighbors only with Poland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/>
              <a:t>Lithuanian, </a:t>
            </a:r>
            <a:r>
              <a:rPr lang="en-US" dirty="0" smtClean="0"/>
              <a:t>and washing </a:t>
            </a:r>
            <a:r>
              <a:rPr lang="en-US" dirty="0"/>
              <a:t>by the Baltic </a:t>
            </a:r>
            <a:r>
              <a:rPr lang="en-US" dirty="0" smtClean="0"/>
              <a:t>Sea</a:t>
            </a:r>
            <a:r>
              <a:rPr lang="ru-RU" dirty="0"/>
              <a:t>.</a:t>
            </a:r>
          </a:p>
        </p:txBody>
      </p:sp>
      <p:pic>
        <p:nvPicPr>
          <p:cNvPr id="4" name="Изображение 3" descr="orig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706" y="3675251"/>
            <a:ext cx="4545843" cy="263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4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 long time, Kaliningrad belonged to Germany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Изображение 3" descr="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37" y="2668034"/>
            <a:ext cx="5469443" cy="372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3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City of </a:t>
            </a:r>
            <a:r>
              <a:rPr lang="en-US" dirty="0" smtClean="0"/>
              <a:t>amber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One of the symbols of the city is the famous amber museum in the tower of red brick, once it was part of the defensive system of the city. </a:t>
            </a:r>
            <a:endParaRPr lang="ru-RU" dirty="0"/>
          </a:p>
        </p:txBody>
      </p:sp>
      <p:pic>
        <p:nvPicPr>
          <p:cNvPr id="4" name="Изображение 3" descr="prev_amber0000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124" y="3345454"/>
            <a:ext cx="4583325" cy="305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8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 &amp; interesting places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- Fishing village</a:t>
            </a:r>
          </a:p>
          <a:p>
            <a:pPr>
              <a:buFontTx/>
              <a:buChar char="-"/>
            </a:pPr>
            <a:r>
              <a:rPr lang="en-US" dirty="0"/>
              <a:t>- Historical </a:t>
            </a:r>
            <a:r>
              <a:rPr lang="en-US" dirty="0" smtClean="0"/>
              <a:t>Zoo</a:t>
            </a:r>
          </a:p>
          <a:p>
            <a:pPr>
              <a:buFontTx/>
              <a:buChar char="-"/>
            </a:pPr>
            <a:r>
              <a:rPr lang="en-US" dirty="0"/>
              <a:t>- Museum of the World </a:t>
            </a:r>
            <a:r>
              <a:rPr lang="en-US" dirty="0" smtClean="0"/>
              <a:t>Ocean</a:t>
            </a:r>
          </a:p>
          <a:p>
            <a:pPr>
              <a:buFontTx/>
              <a:buChar char="-"/>
            </a:pPr>
            <a:r>
              <a:rPr lang="en-US" dirty="0"/>
              <a:t>- The Royal Gate</a:t>
            </a:r>
          </a:p>
        </p:txBody>
      </p:sp>
    </p:spTree>
    <p:extLst>
      <p:ext uri="{BB962C8B-B14F-4D97-AF65-F5344CB8AC3E}">
        <p14:creationId xmlns:p14="http://schemas.microsoft.com/office/powerpoint/2010/main" val="157769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Fishing Village</a:t>
            </a:r>
            <a:endParaRPr lang="ru-RU" dirty="0"/>
          </a:p>
        </p:txBody>
      </p:sp>
      <p:pic>
        <p:nvPicPr>
          <p:cNvPr id="4" name="Содержимое 3" descr="1411131_kaliningrad-mayak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 b="15436"/>
          <a:stretch>
            <a:fillRect/>
          </a:stretch>
        </p:blipFill>
        <p:spPr>
          <a:xfrm>
            <a:off x="1233192" y="2336144"/>
            <a:ext cx="6676238" cy="3681290"/>
          </a:xfrm>
        </p:spPr>
      </p:pic>
    </p:spTree>
    <p:extLst>
      <p:ext uri="{BB962C8B-B14F-4D97-AF65-F5344CB8AC3E}">
        <p14:creationId xmlns:p14="http://schemas.microsoft.com/office/powerpoint/2010/main" val="2042525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Zoo</a:t>
            </a:r>
            <a:endParaRPr lang="ru-RU" dirty="0"/>
          </a:p>
        </p:txBody>
      </p:sp>
      <p:pic>
        <p:nvPicPr>
          <p:cNvPr id="4" name="Содержимое 3" descr="L.jpe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0" b="13240"/>
          <a:stretch>
            <a:fillRect/>
          </a:stretch>
        </p:blipFill>
        <p:spPr>
          <a:xfrm>
            <a:off x="1031155" y="2206273"/>
            <a:ext cx="7180226" cy="3959190"/>
          </a:xfrm>
        </p:spPr>
      </p:pic>
    </p:spTree>
    <p:extLst>
      <p:ext uri="{BB962C8B-B14F-4D97-AF65-F5344CB8AC3E}">
        <p14:creationId xmlns:p14="http://schemas.microsoft.com/office/powerpoint/2010/main" val="167616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Museum of the World Ocean</a:t>
            </a:r>
            <a:endParaRPr lang="ru-RU" dirty="0"/>
          </a:p>
        </p:txBody>
      </p:sp>
      <p:pic>
        <p:nvPicPr>
          <p:cNvPr id="4" name="Содержимое 3" descr="20150427_thumb_25152_news_big.jpe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9" b="8619"/>
          <a:stretch>
            <a:fillRect/>
          </a:stretch>
        </p:blipFill>
        <p:spPr>
          <a:xfrm>
            <a:off x="756960" y="1991382"/>
            <a:ext cx="7731842" cy="4263352"/>
          </a:xfrm>
        </p:spPr>
      </p:pic>
    </p:spTree>
    <p:extLst>
      <p:ext uri="{BB962C8B-B14F-4D97-AF65-F5344CB8AC3E}">
        <p14:creationId xmlns:p14="http://schemas.microsoft.com/office/powerpoint/2010/main" val="1704035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бычная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Обычная.thmx</Template>
  <TotalTime>66</TotalTime>
  <Words>159</Words>
  <Application>Microsoft Macintosh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Kaliningrad</vt:lpstr>
      <vt:lpstr>Plan:</vt:lpstr>
      <vt:lpstr>Location:</vt:lpstr>
      <vt:lpstr>History:</vt:lpstr>
      <vt:lpstr>City of amber:</vt:lpstr>
      <vt:lpstr>Beautiful &amp; interesting places</vt:lpstr>
      <vt:lpstr>Fishing Village</vt:lpstr>
      <vt:lpstr>Historical Zoo</vt:lpstr>
      <vt:lpstr>Museum of the World Ocean</vt:lpstr>
      <vt:lpstr>The Royal Gates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Kaliningrad</dc:title>
  <dc:creator>mac</dc:creator>
  <cp:lastModifiedBy>mac</cp:lastModifiedBy>
  <cp:revision>6</cp:revision>
  <dcterms:created xsi:type="dcterms:W3CDTF">2017-09-26T17:37:47Z</dcterms:created>
  <dcterms:modified xsi:type="dcterms:W3CDTF">2017-09-26T18:50:54Z</dcterms:modified>
</cp:coreProperties>
</file>