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62" r:id="rId9"/>
    <p:sldId id="263" r:id="rId10"/>
    <p:sldId id="264" r:id="rId11"/>
    <p:sldId id="265" r:id="rId12"/>
    <p:sldId id="266" r:id="rId13"/>
    <p:sldId id="272" r:id="rId14"/>
    <p:sldId id="267" r:id="rId15"/>
    <p:sldId id="273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3" autoAdjust="0"/>
    <p:restoredTop sz="94624" autoAdjust="0"/>
  </p:normalViewPr>
  <p:slideViewPr>
    <p:cSldViewPr>
      <p:cViewPr varScale="1">
        <p:scale>
          <a:sx n="65" d="100"/>
          <a:sy n="65" d="100"/>
        </p:scale>
        <p:origin x="-94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9BE3C1-102D-466E-BFDA-556136A8CAD4}" type="datetimeFigureOut">
              <a:rPr lang="ru-RU" smtClean="0"/>
              <a:t>24.11.2015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3E1377-14B2-46ED-AC0D-B4EEB59CF68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E1377-14B2-46ED-AC0D-B4EEB59CF686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8F6D8-BE55-4B24-93F3-8FBF54D411DB}" type="datetimeFigureOut">
              <a:rPr lang="ru-RU" smtClean="0"/>
              <a:t>24.11.2015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435A7-A33B-41C5-BCE6-AC43C41903C2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8F6D8-BE55-4B24-93F3-8FBF54D411DB}" type="datetimeFigureOut">
              <a:rPr lang="ru-RU" smtClean="0"/>
              <a:t>24.11.2015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435A7-A33B-41C5-BCE6-AC43C41903C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8F6D8-BE55-4B24-93F3-8FBF54D411DB}" type="datetimeFigureOut">
              <a:rPr lang="ru-RU" smtClean="0"/>
              <a:t>24.11.2015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435A7-A33B-41C5-BCE6-AC43C41903C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8F6D8-BE55-4B24-93F3-8FBF54D411DB}" type="datetimeFigureOut">
              <a:rPr lang="ru-RU" smtClean="0"/>
              <a:t>24.11.2015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435A7-A33B-41C5-BCE6-AC43C41903C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8F6D8-BE55-4B24-93F3-8FBF54D411DB}" type="datetimeFigureOut">
              <a:rPr lang="ru-RU" smtClean="0"/>
              <a:t>24.11.2015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435A7-A33B-41C5-BCE6-AC43C41903C2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8F6D8-BE55-4B24-93F3-8FBF54D411DB}" type="datetimeFigureOut">
              <a:rPr lang="ru-RU" smtClean="0"/>
              <a:t>24.11.2015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435A7-A33B-41C5-BCE6-AC43C41903C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8F6D8-BE55-4B24-93F3-8FBF54D411DB}" type="datetimeFigureOut">
              <a:rPr lang="ru-RU" smtClean="0"/>
              <a:t>24.11.2015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435A7-A33B-41C5-BCE6-AC43C41903C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8F6D8-BE55-4B24-93F3-8FBF54D411DB}" type="datetimeFigureOut">
              <a:rPr lang="ru-RU" smtClean="0"/>
              <a:t>24.11.2015</a:t>
            </a:fld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8435A7-A33B-41C5-BCE6-AC43C41903C2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8F6D8-BE55-4B24-93F3-8FBF54D411DB}" type="datetimeFigureOut">
              <a:rPr lang="ru-RU" smtClean="0"/>
              <a:t>24.11.2015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435A7-A33B-41C5-BCE6-AC43C41903C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8F6D8-BE55-4B24-93F3-8FBF54D411DB}" type="datetimeFigureOut">
              <a:rPr lang="ru-RU" smtClean="0"/>
              <a:t>24.11.2015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38435A7-A33B-41C5-BCE6-AC43C41903C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B58F6D8-BE55-4B24-93F3-8FBF54D411DB}" type="datetimeFigureOut">
              <a:rPr lang="ru-RU" smtClean="0"/>
              <a:t>24.11.2015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435A7-A33B-41C5-BCE6-AC43C41903C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B58F6D8-BE55-4B24-93F3-8FBF54D411DB}" type="datetimeFigureOut">
              <a:rPr lang="ru-RU" smtClean="0"/>
              <a:t>24.11.2015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38435A7-A33B-41C5-BCE6-AC43C41903C2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fotki.yandex.ru/users/vd1975/view/1116376?p=0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fotki.yandex.ru/users/vd1975/view/1116377?p=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hyperlink" Target="https://fotki.yandex.ru/users/vd1975/view/1116378?p=0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s://fotki.yandex.ru/users/vd1975/view/1116379?p=0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s://fotki.yandex.ru/users/vd1975/view/1116383?p=0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s://fotki.yandex.ru/users/vd1975/view/1116384?p=0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s://fotki.yandex.ru/users/vd1975/view/1116389?p=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hyperlink" Target="https://fotki.yandex.ru/users/vd1975/view/1116386?p=0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fotki.yandex.ru/users/vd1975/view/1116364?p=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fotki.yandex.ru/users/vd1975/view/1116366?p=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s://fotki.yandex.ru/users/vd1975/view/1116367?p=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fotki.yandex.ru/users/vd1975/view/1116368?p=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fotki.yandex.ru/users/vd1975/view/1116369?p=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s://fotki.yandex.ru/users/vd1975/view/1116370?p=0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fotki.yandex.ru/users/vd1975/view/1116372?p=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hyperlink" Target="https://fotki.yandex.ru/users/vd1975/view/1116371?p=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fotki.yandex.ru/users/vd1975/view/1116373?p=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hyperlink" Target="https://fotki.yandex.ru/users/vd1975/view/1116374?p=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«Кто придумал космическую ракету</a:t>
            </a:r>
            <a:r>
              <a:rPr lang="ru-RU" dirty="0" smtClean="0"/>
              <a:t>?»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 для подготовительной к школе группе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Сергей Королев во время учебы в МВТУ. Москва, 1929 г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3 Сергей Королев во время учебы в МВТУ. Москва, 1929 г.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196752"/>
            <a:ext cx="3888432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numCol="2">
            <a:normAutofit/>
          </a:bodyPr>
          <a:lstStyle/>
          <a:p>
            <a:r>
              <a:rPr lang="ru-RU" sz="1800" dirty="0" smtClean="0"/>
              <a:t>С женой Ксенией Максимилиановной Винцентини в Севастополе, 1932 </a:t>
            </a:r>
            <a:r>
              <a:rPr lang="ru-RU" sz="1800" dirty="0" smtClean="0"/>
              <a:t>год</a:t>
            </a:r>
            <a:br>
              <a:rPr lang="ru-RU" sz="1800" dirty="0" smtClean="0"/>
            </a:br>
            <a:r>
              <a:rPr lang="ru-RU" sz="1800" dirty="0" smtClean="0"/>
              <a:t>С</a:t>
            </a:r>
            <a:r>
              <a:rPr lang="ru-RU" sz="1800" dirty="0" smtClean="0"/>
              <a:t>. П. Королев с дочерью Наташей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4 С женой Ксенией Максимилиановной Винцентини в Севастополе, 1932 год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268760"/>
            <a:ext cx="367240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оролев с дочерью Наташей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268760"/>
            <a:ext cx="3982591" cy="4977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Сергей Павлович Королев. Москва, 1934 г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6 Сергей Павлович Королев. Москва, 1934 г.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124744"/>
            <a:ext cx="4248472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114300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Межконтинентальная баллистическая ракета Р-7, созданная С.П. Королевым. Эти ракеты выносят на орбиту Земли различную аппаратуру.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www.rodgaz.ru/image.php?tid=18444&amp;from=Production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3744416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pics2.pokazuha.ru/p442/9/m/7827292om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556792"/>
            <a:ext cx="4248473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С. П. Королев в гостях у И. В. </a:t>
            </a:r>
            <a:r>
              <a:rPr lang="ru-RU" sz="2800" dirty="0" smtClean="0"/>
              <a:t>Курчатова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(советский физик, придумал атомную бомбу)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 С. П. Королев в гостях у И. В. Курчатова, Москва, июль 1959 г.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6000" y="1268760"/>
            <a:ext cx="7300416" cy="51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900igr.net/datas/astronomija/Kosmicheskaja-zhizn/0005-005-Kosmicheskij-korabl-VOSTOK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820472" cy="6408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Королев с собакой Стрелкой перед ее запуском в космос, 1960 год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1 Королев с собакой Стрелкой перед ее запуском в космос, 1960 год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268760"/>
            <a:ext cx="4176464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1354162"/>
          </a:xfrm>
        </p:spPr>
        <p:txBody>
          <a:bodyPr numCol="2">
            <a:normAutofit/>
          </a:bodyPr>
          <a:lstStyle/>
          <a:p>
            <a:r>
              <a:rPr lang="ru-RU" sz="1800" dirty="0" smtClean="0"/>
              <a:t>Королев поздравляет Гагарина с успешным завершением первого полета в космос, 29 апреля </a:t>
            </a:r>
            <a:r>
              <a:rPr lang="ru-RU" sz="1800" dirty="0" smtClean="0"/>
              <a:t>1961 года                                                   </a:t>
            </a:r>
            <a:br>
              <a:rPr lang="ru-RU" sz="1800" dirty="0" smtClean="0"/>
            </a:br>
            <a:r>
              <a:rPr lang="ru-RU" sz="1800" dirty="0" smtClean="0"/>
              <a:t> </a:t>
            </a:r>
            <a:r>
              <a:rPr lang="ru-RU" sz="1800" dirty="0" smtClean="0"/>
              <a:t>     Юрий </a:t>
            </a:r>
            <a:r>
              <a:rPr lang="ru-RU" sz="1800" dirty="0" smtClean="0"/>
              <a:t>Гагарин и Сергей Королёв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</a:t>
            </a:r>
            <a:r>
              <a:rPr lang="ru-RU" sz="1800" dirty="0" smtClean="0"/>
              <a:t>     на </a:t>
            </a:r>
            <a:r>
              <a:rPr lang="ru-RU" sz="1800" dirty="0" smtClean="0"/>
              <a:t>космодроме Байконур, 1964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</a:t>
            </a:r>
            <a:r>
              <a:rPr lang="ru-RU" sz="1800" dirty="0" smtClean="0"/>
              <a:t>     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6 Юрий Гагарин и Сергей Королёв на космодроме Байконур, 1964 год.jpg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38119" y="1196752"/>
            <a:ext cx="4905881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23 Королев поздравляет Гагарина с успешным завершением первого полета в космос, 29 апреля 1961 года.jpg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852936"/>
            <a:ext cx="5256584" cy="3738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Вопросы к презентации: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363272" cy="4713387"/>
          </a:xfrm>
        </p:spPr>
        <p:txBody>
          <a:bodyPr/>
          <a:lstStyle/>
          <a:p>
            <a:pPr marL="550926" indent="-514350">
              <a:buFont typeface="+mj-lt"/>
              <a:buAutoNum type="arabicPeriod"/>
            </a:pPr>
            <a:r>
              <a:rPr lang="ru-RU" dirty="0" smtClean="0"/>
              <a:t>Кто такой Сергей Павлович Королёв?</a:t>
            </a:r>
          </a:p>
          <a:p>
            <a:pPr marL="550926" indent="-514350">
              <a:buFont typeface="+mj-lt"/>
              <a:buAutoNum type="arabicPeriod"/>
            </a:pPr>
            <a:r>
              <a:rPr lang="ru-RU" dirty="0" smtClean="0"/>
              <a:t>Где родился и вырос Сергей Королев? </a:t>
            </a:r>
          </a:p>
          <a:p>
            <a:pPr marL="550926" indent="-514350">
              <a:buFont typeface="+mj-lt"/>
              <a:buAutoNum type="arabicPeriod"/>
            </a:pPr>
            <a:r>
              <a:rPr lang="ru-RU" dirty="0" smtClean="0"/>
              <a:t>Что сконструировал С.П. Королев?</a:t>
            </a:r>
          </a:p>
          <a:p>
            <a:pPr marL="550926" indent="-514350">
              <a:buFont typeface="+mj-lt"/>
              <a:buAutoNum type="arabicPeriod"/>
            </a:pPr>
            <a:r>
              <a:rPr lang="ru-RU" dirty="0" smtClean="0"/>
              <a:t>На какой ракете летала собака Стрелка? А Ю.Гагарин?</a:t>
            </a:r>
          </a:p>
          <a:p>
            <a:pPr marL="550926" indent="-514350">
              <a:buFont typeface="+mj-lt"/>
              <a:buAutoNum type="arabicPeriod"/>
            </a:pPr>
            <a:r>
              <a:rPr lang="ru-RU" dirty="0" smtClean="0"/>
              <a:t>Что нового вы сегодня узнали?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12 января 2015 года исполнилось бы 108 лет основоположнику советского космостроения Сергею Королеву.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оролёв Сергей Павлович (1907—1966)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628800"/>
            <a:ext cx="4032447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Сережа Королев. Первая фотография.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г</a:t>
            </a:r>
            <a:r>
              <a:rPr lang="ru-RU" sz="3100" dirty="0" smtClean="0"/>
              <a:t>. Житомир, июль 1907 г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1 Сережа Королев. Первая фотография. г. Житомир, июль 1907 г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15964" y="1268760"/>
            <a:ext cx="3540211" cy="4857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920880" cy="504056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Сергею 2 года,                                                       а здесь 5 лет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3 Сережа Королев, 1909 год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196752"/>
            <a:ext cx="2448271" cy="4968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04 Сережа Королев, 1912 год.jpg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1124744"/>
            <a:ext cx="3096344" cy="5049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Парад планёров во дворе Киевского политехнического института. 6й справа – студент КПИ Сергей Королев, 1925 год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5 Парад планёров во дворе Киевского политехнического института. 6й справа – студент КПИ Сергей Королев, 1925 год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958180"/>
            <a:ext cx="7632848" cy="4423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numCol="2"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Сергей Королев на практике после окончания первого курса КПИ. Конотоп, лето 1925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/>
              <a:t>Сергей Королев. Москва</a:t>
            </a:r>
            <a:r>
              <a:rPr lang="ru-RU" sz="1800" dirty="0" smtClean="0"/>
              <a:t>, весна </a:t>
            </a:r>
            <a:r>
              <a:rPr lang="ru-RU" sz="1800" dirty="0" smtClean="0"/>
              <a:t>1927 г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6 Сергей Королев на практике после окончания первого курса КПИ. Конотоп, лето 1925 г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268760"/>
            <a:ext cx="3888431" cy="48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07 Сергей Королев. Москва,весна 1927 г..jpg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1268760"/>
            <a:ext cx="3787140" cy="4833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Изобретения С.П. Королева: самолеты </a:t>
            </a:r>
            <a:r>
              <a:rPr lang="ru-RU" sz="2800" dirty="0" smtClean="0"/>
              <a:t>«Коктебель», «Красная звезда», СК-4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vystavki.rgantd.ru/korolev/pics/005_005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573016"/>
            <a:ext cx="4211960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uslide.ru/images/9/15312/960/img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636912"/>
            <a:ext cx="5076056" cy="422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aviadejavu.ru/Images6/AM/AM02-8/4-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1340768"/>
            <a:ext cx="5940425" cy="2619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Сергей Королев. 1928 г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9 С. П. Королев, август 1928 г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412776"/>
            <a:ext cx="3672408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08 Сергей Королев. 1928 г..jpg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1412776"/>
            <a:ext cx="4536504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numCol="2">
            <a:normAutofit/>
          </a:bodyPr>
          <a:lstStyle/>
          <a:p>
            <a:r>
              <a:rPr lang="ru-RU" sz="1800" dirty="0" smtClean="0"/>
              <a:t>Сергей Королев в летной форме. Москва. 1929 </a:t>
            </a:r>
            <a:r>
              <a:rPr lang="ru-RU" sz="1800" dirty="0" smtClean="0"/>
              <a:t>г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Конструктор Борис Черановский и пилот Сергей Королев у планера БИЧ-8.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0 Сергей Королев в летной форме. Москва. 1929 г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772816"/>
            <a:ext cx="4248472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11 Конструктор Борис Черановский и пилот Сергей Королев у планера БИЧ-8.jpg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1412776"/>
            <a:ext cx="4680519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68</TotalTime>
  <Words>239</Words>
  <Application>Microsoft Office PowerPoint</Application>
  <PresentationFormat>Экран (4:3)</PresentationFormat>
  <Paragraphs>24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Техническая</vt:lpstr>
      <vt:lpstr>«Кто придумал космическую ракету?»</vt:lpstr>
      <vt:lpstr>12 января 2015 года исполнилось бы 108 лет основоположнику советского космостроения Сергею Королеву. </vt:lpstr>
      <vt:lpstr>Сережа Королев. Первая фотография.  г. Житомир, июль 1907 г </vt:lpstr>
      <vt:lpstr>Сергею 2 года,                                                       а здесь 5 лет</vt:lpstr>
      <vt:lpstr>Парад планёров во дворе Киевского политехнического института. 6й справа – студент КПИ Сергей Королев, 1925 год</vt:lpstr>
      <vt:lpstr>Сергей Королев на практике после окончания первого курса КПИ. Конотоп, лето 1925 г Сергей Королев. Москва, весна 1927 г</vt:lpstr>
      <vt:lpstr>Изобретения С.П. Королева: самолеты «Коктебель», «Красная звезда», СК-4</vt:lpstr>
      <vt:lpstr>Сергей Королев. 1928 г</vt:lpstr>
      <vt:lpstr>Сергей Королев в летной форме. Москва. 1929 г  Конструктор Борис Черановский и пилот Сергей Королев у планера БИЧ-8. </vt:lpstr>
      <vt:lpstr>Сергей Королев во время учебы в МВТУ. Москва, 1929 г</vt:lpstr>
      <vt:lpstr>С женой Ксенией Максимилиановной Винцентини в Севастополе, 1932 год С. П. Королев с дочерью Наташей</vt:lpstr>
      <vt:lpstr>Сергей Павлович Королев. Москва, 1934 г</vt:lpstr>
      <vt:lpstr>Межконтинентальная баллистическая ракета Р-7, созданная С.П. Королевым. Эти ракеты выносят на орбиту Земли различную аппаратуру.</vt:lpstr>
      <vt:lpstr>С. П. Королев в гостях у И. В. Курчатова (советский физик, придумал атомную бомбу)</vt:lpstr>
      <vt:lpstr>Слайд 15</vt:lpstr>
      <vt:lpstr>Королев с собакой Стрелкой перед ее запуском в космос, 1960 год</vt:lpstr>
      <vt:lpstr>Королев поздравляет Гагарина с успешным завершением первого полета в космос, 29 апреля 1961 года                                                          Юрий Гагарин и Сергей Королёв        на космодроме Байконур, 1964        год</vt:lpstr>
      <vt:lpstr>Вопросы к презентации: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«Кто придумал космическую ракету?»</dc:title>
  <dc:creator>Мама</dc:creator>
  <cp:lastModifiedBy>Мама</cp:lastModifiedBy>
  <cp:revision>7</cp:revision>
  <dcterms:created xsi:type="dcterms:W3CDTF">2015-11-24T06:48:55Z</dcterms:created>
  <dcterms:modified xsi:type="dcterms:W3CDTF">2015-11-24T07:57:04Z</dcterms:modified>
</cp:coreProperties>
</file>