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7D5C09-7A08-447F-98A0-309157B0E122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A0768C9-CDDA-4FFB-9C04-915966A4D0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МАДОУ «Малиновский детский сад»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196752"/>
            <a:ext cx="7406640" cy="496855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 smtClean="0"/>
              <a:t>Непосредственно образовательная деятельность  по познавательно – исследовательской деятельности  для детей средней группы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    Тема : «Чудо магнит»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Воспитатель: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Струговец</a:t>
            </a:r>
            <a:r>
              <a:rPr lang="ru-RU" sz="2400" b="1" dirty="0" smtClean="0">
                <a:solidFill>
                  <a:srgbClr val="002060"/>
                </a:solidFill>
              </a:rPr>
              <a:t> Марина Алексеевна</a:t>
            </a:r>
          </a:p>
          <a:p>
            <a:pPr algn="r"/>
            <a:endParaRPr lang="ru-RU" sz="2400" b="1" dirty="0" smtClean="0">
              <a:solidFill>
                <a:srgbClr val="002060"/>
              </a:solidFill>
            </a:endParaRPr>
          </a:p>
          <a:p>
            <a:pPr algn="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        </a:t>
            </a:r>
            <a:r>
              <a:rPr lang="ru-RU" sz="2400" b="1" dirty="0" err="1" smtClean="0">
                <a:solidFill>
                  <a:srgbClr val="002060"/>
                </a:solidFill>
              </a:rPr>
              <a:t>Ачинский</a:t>
            </a:r>
            <a:r>
              <a:rPr lang="ru-RU" sz="2400" b="1" dirty="0" smtClean="0">
                <a:solidFill>
                  <a:srgbClr val="002060"/>
                </a:solidFill>
              </a:rPr>
              <a:t> район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        2017год.</a:t>
            </a:r>
            <a:endParaRPr lang="ru-RU" sz="2400" b="1" dirty="0" err="1" smtClean="0">
              <a:solidFill>
                <a:srgbClr val="002060"/>
              </a:solidFill>
            </a:endParaRPr>
          </a:p>
          <a:p>
            <a:pPr algn="r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Марина\Desktop\pravila-povedeniya-dlya-roditeley-v-detskom-sadu-skachat-47197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509120"/>
            <a:ext cx="2664296" cy="165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Форма образовательной деятельности: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</a:rPr>
              <a:t>игра- занятие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Возрастная группа: </a:t>
            </a:r>
            <a:r>
              <a:rPr lang="ru-RU" sz="2800" b="1" dirty="0" smtClean="0">
                <a:solidFill>
                  <a:srgbClr val="002060"/>
                </a:solidFill>
              </a:rPr>
              <a:t>средняя группа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Тема НОД: </a:t>
            </a:r>
            <a:r>
              <a:rPr lang="ru-RU" sz="3600" b="1" dirty="0" smtClean="0">
                <a:solidFill>
                  <a:srgbClr val="002060"/>
                </a:solidFill>
              </a:rPr>
              <a:t>«Чудо магнит»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Цель НОД: </a:t>
            </a:r>
            <a:r>
              <a:rPr lang="ru-RU" sz="3600" b="1" dirty="0" smtClean="0">
                <a:solidFill>
                  <a:srgbClr val="002060"/>
                </a:solidFill>
              </a:rPr>
              <a:t>Создание  условий  для развития познавательной активности  детей  в процессе экспериментальной деятельности.</a:t>
            </a:r>
          </a:p>
          <a:p>
            <a:pPr>
              <a:buNone/>
            </a:pP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Задачи: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3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-</a:t>
            </a:r>
            <a:r>
              <a:rPr lang="ru-RU" sz="3400" b="1" dirty="0" smtClean="0"/>
              <a:t>формирование у детей знаний о свойствах магнита </a:t>
            </a:r>
            <a:r>
              <a:rPr lang="ru-RU" sz="3400" b="1" i="1" dirty="0" smtClean="0"/>
              <a:t>(форма, размер);</a:t>
            </a:r>
            <a:endParaRPr lang="ru-RU" sz="3400" b="1" dirty="0" smtClean="0"/>
          </a:p>
          <a:p>
            <a:r>
              <a:rPr lang="ru-RU" sz="3400" b="1" dirty="0" smtClean="0"/>
              <a:t>-учить приобретать знания посредством проведения практических опытов, делать выводы, обобщения;</a:t>
            </a:r>
          </a:p>
          <a:p>
            <a:r>
              <a:rPr lang="ru-RU" sz="3400" b="1" dirty="0" smtClean="0"/>
              <a:t>-дать понятие о практической значимости магнита;</a:t>
            </a:r>
          </a:p>
          <a:p>
            <a:r>
              <a:rPr lang="ru-RU" sz="3400" b="1" dirty="0" smtClean="0"/>
              <a:t>-развитие познавательной активности детей;</a:t>
            </a:r>
          </a:p>
          <a:p>
            <a:r>
              <a:rPr lang="ru-RU" sz="3400" b="1" dirty="0" smtClean="0"/>
              <a:t>-стимулировать активность детей для разрешения проблемной ситуации;</a:t>
            </a:r>
          </a:p>
          <a:p>
            <a:r>
              <a:rPr lang="ru-RU" sz="3400" b="1" dirty="0" smtClean="0"/>
              <a:t>-воспитание устойчивого интереса к исследовательской деятельности;</a:t>
            </a:r>
          </a:p>
          <a:p>
            <a:r>
              <a:rPr lang="ru-RU" sz="3400" b="1" dirty="0" smtClean="0"/>
              <a:t>-воспитание навыков сотрудничества;</a:t>
            </a:r>
          </a:p>
          <a:p>
            <a:r>
              <a:rPr lang="ru-RU" sz="3400" b="1" dirty="0" smtClean="0"/>
              <a:t>-воспитание нравственных качеств: доброты, отзывчивости, желания помогать другим в ходе совместного экспериментирования</a:t>
            </a:r>
            <a:endParaRPr lang="ru-RU" sz="3400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Методы и </a:t>
            </a:r>
            <a:r>
              <a:rPr lang="ru-RU" b="1" u="sng" dirty="0" smtClean="0">
                <a:solidFill>
                  <a:srgbClr val="C00000"/>
                </a:solidFill>
              </a:rPr>
              <a:t>приемы используемые </a:t>
            </a:r>
            <a:r>
              <a:rPr lang="ru-RU" b="1" u="sng" dirty="0" smtClean="0">
                <a:solidFill>
                  <a:srgbClr val="C00000"/>
                </a:solidFill>
              </a:rPr>
              <a:t>на занятии: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b="1" dirty="0" smtClean="0">
                <a:solidFill>
                  <a:srgbClr val="002060"/>
                </a:solidFill>
              </a:rPr>
              <a:t>словесный рассказ воспитателя;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-беседа;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-наглядный показ слайдов;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-практическая исследовательская 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рина\Desktop\Новая папка (3)\20161202_08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80797">
            <a:off x="1133807" y="714676"/>
            <a:ext cx="2843808" cy="206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Марина\Desktop\Новая папка (3)\20161202_0759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946940">
            <a:off x="6377251" y="649316"/>
            <a:ext cx="2574218" cy="1772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Марина\Desktop\с ттелефона\20161221_1619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276872"/>
            <a:ext cx="3672408" cy="2065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Марина\Desktop\с ттелефона\20161221_1619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06779" y="3461772"/>
            <a:ext cx="3672410" cy="2166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Марина\Desktop\с ттелефона\20161221_1632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644344">
            <a:off x="6562150" y="3316194"/>
            <a:ext cx="3163844" cy="177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Марина\Desktop\фото\добавить\20161209_0919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221088"/>
            <a:ext cx="2520280" cy="1532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Марина\Desktop\фото\фото для альбомов\мы и наша группа\IMG_754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404664"/>
            <a:ext cx="2843808" cy="189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Марина\Desktop\фото\фото для альбомов\мы и наша группа\IMG_759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4293096"/>
            <a:ext cx="1512168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204</TotalTime>
  <Words>94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МАДОУ «Малиновский детский сад»</vt:lpstr>
      <vt:lpstr>Форма образовательной деятельности: - игра- занятие Возрастная группа: средняя группа</vt:lpstr>
      <vt:lpstr>Задачи:</vt:lpstr>
      <vt:lpstr>Методы и приемы используемые на занятии: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22</cp:revision>
  <dcterms:created xsi:type="dcterms:W3CDTF">2017-03-01T07:13:03Z</dcterms:created>
  <dcterms:modified xsi:type="dcterms:W3CDTF">2017-03-07T12:31:49Z</dcterms:modified>
</cp:coreProperties>
</file>