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7" r:id="rId3"/>
    <p:sldId id="256" r:id="rId4"/>
    <p:sldId id="258" r:id="rId5"/>
    <p:sldId id="259" r:id="rId6"/>
    <p:sldId id="260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2132856"/>
            <a:ext cx="3024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Маленький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зайчонок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3789040"/>
            <a:ext cx="18733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Елена 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Старишко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7" name="Picture 3" descr="C:\Users\пользователь\Desktop\зайчик\wpid-malen-kiy-zaychonok-ulybnulsya-mame_i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361" y="1196752"/>
            <a:ext cx="3789679" cy="43204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5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зайчик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5225008" cy="445313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зайчик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8935"/>
            <a:ext cx="5755266" cy="453650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41522-f21ef-57149128-m750x740-u776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192" y="692696"/>
            <a:ext cx="5058088" cy="548824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985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льзователь\Desktop\зайчик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30" y="1106654"/>
            <a:ext cx="2863743" cy="433857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зайчик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95980"/>
            <a:ext cx="3993591" cy="266429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39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зайчик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3744416" cy="271470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зайчик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2132856"/>
            <a:ext cx="3096793" cy="3610729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зайчик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59667"/>
            <a:ext cx="3086101" cy="3709493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зайчик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202" y="2204864"/>
            <a:ext cx="3676248" cy="201622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зайчик\i_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92" y="1124744"/>
            <a:ext cx="3794652" cy="360040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зайчик\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85636"/>
            <a:ext cx="2907808" cy="403468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зайчик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56893"/>
            <a:ext cx="3342258" cy="43204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зайчик\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32" y="3068960"/>
            <a:ext cx="3394254" cy="269654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зайчик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07041"/>
            <a:ext cx="3380366" cy="324110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зайчик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598" y="2924944"/>
            <a:ext cx="3470588" cy="286190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1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зайчик\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196752"/>
            <a:ext cx="248933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ользователь\Desktop\зайчик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52" y="1412776"/>
            <a:ext cx="3806065" cy="403244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88</TotalTime>
  <Words>4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вера</cp:lastModifiedBy>
  <cp:revision>5</cp:revision>
  <dcterms:created xsi:type="dcterms:W3CDTF">2016-11-19T12:53:04Z</dcterms:created>
  <dcterms:modified xsi:type="dcterms:W3CDTF">2017-10-08T13:53:28Z</dcterms:modified>
</cp:coreProperties>
</file>