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58" r:id="rId7"/>
    <p:sldId id="259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rlena\Desktop\447516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/>
              <a:t/>
            </a:r>
            <a:br>
              <a:rPr lang="ru-RU" sz="8800" b="1" dirty="0" smtClean="0"/>
            </a:br>
            <a:r>
              <a:rPr lang="ru-RU" sz="8800" b="1" dirty="0" smtClean="0"/>
              <a:t>Моя малая Родина</a:t>
            </a:r>
            <a:endParaRPr lang="ru-RU" sz="8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Составь пословицу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Родина 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– мать, Родине служить. </a:t>
            </a:r>
            <a:b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Жить- , умей за неё постоять.</a:t>
            </a:r>
            <a:b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Человек без Родины, там и пригодится.</a:t>
            </a:r>
            <a:b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Где кто родится, что соловей без песни.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rlena\Desktop\447516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 </a:t>
            </a:r>
            <a:r>
              <a:rPr lang="ru-RU" sz="5400" b="1" dirty="0" smtClean="0">
                <a:solidFill>
                  <a:srgbClr val="FF0000"/>
                </a:solidFill>
              </a:rPr>
              <a:t>                  </a:t>
            </a:r>
            <a:r>
              <a:rPr lang="ru-RU" sz="6600" b="1" i="1" dirty="0" smtClean="0">
                <a:solidFill>
                  <a:srgbClr val="FF0000"/>
                </a:solidFill>
              </a:rPr>
              <a:t>«Родина» </a:t>
            </a:r>
            <a:endParaRPr lang="ru-RU" sz="66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i="1" dirty="0" smtClean="0"/>
              <a:t> </a:t>
            </a:r>
            <a:r>
              <a:rPr lang="ru-RU" i="1" dirty="0" smtClean="0"/>
              <a:t>                   </a:t>
            </a:r>
            <a:r>
              <a:rPr lang="ru-RU" sz="6000" b="1" i="1" dirty="0" smtClean="0">
                <a:solidFill>
                  <a:srgbClr val="C00000"/>
                </a:solidFill>
              </a:rPr>
              <a:t>«родина» 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Тучково</a:t>
            </a:r>
            <a:r>
              <a:rPr lang="ru-RU" dirty="0" smtClean="0"/>
              <a:t>— город в Рузском районе в Московской области России.</a:t>
            </a:r>
          </a:p>
          <a:p>
            <a:pPr>
              <a:buNone/>
            </a:pPr>
            <a:r>
              <a:rPr lang="ru-RU" dirty="0" smtClean="0"/>
              <a:t>    Расположен </a:t>
            </a:r>
            <a:r>
              <a:rPr lang="ru-RU" dirty="0" smtClean="0"/>
              <a:t>на Москве-реке, в 80 км к западу от Москвы. Железнодорожная станция на линии Москва — Вязьма.</a:t>
            </a:r>
          </a:p>
          <a:p>
            <a:pPr>
              <a:buNone/>
            </a:pPr>
            <a:r>
              <a:rPr lang="ru-RU" dirty="0" smtClean="0"/>
              <a:t>    Основан </a:t>
            </a:r>
            <a:r>
              <a:rPr lang="ru-RU" dirty="0" smtClean="0"/>
              <a:t>в 1904 году, на месте полустанка Мухино, Смоленской железной дороги (ныне — станция Тучково). 20 февраля 1934 года, согласно указу Президиума ВЦИК, селение </a:t>
            </a:r>
            <a:r>
              <a:rPr lang="ru-RU" b="1" dirty="0" smtClean="0"/>
              <a:t>Тучково </a:t>
            </a:r>
            <a:r>
              <a:rPr lang="ru-RU" dirty="0" smtClean="0"/>
              <a:t>было отнесено к категории рабочих посёлков.</a:t>
            </a:r>
          </a:p>
          <a:p>
            <a:pPr>
              <a:buNone/>
            </a:pPr>
            <a:r>
              <a:rPr lang="ru-RU" dirty="0" smtClean="0"/>
              <a:t>   После </a:t>
            </a:r>
            <a:r>
              <a:rPr lang="ru-RU" dirty="0" smtClean="0"/>
              <a:t>Муниципальной Реформы 2006 года преобразован в Городское поселение.</a:t>
            </a:r>
          </a:p>
          <a:p>
            <a:pPr>
              <a:buNone/>
            </a:pPr>
            <a:r>
              <a:rPr lang="ru-RU" dirty="0" smtClean="0"/>
              <a:t>   Назван </a:t>
            </a:r>
            <a:r>
              <a:rPr lang="ru-RU" dirty="0" smtClean="0"/>
              <a:t>в честь героев войны 1812 года </a:t>
            </a:r>
            <a:r>
              <a:rPr lang="ru-RU" dirty="0" err="1" smtClean="0"/>
              <a:t>братьев</a:t>
            </a:r>
            <a:r>
              <a:rPr lang="ru-RU" b="1" dirty="0" err="1" smtClean="0"/>
              <a:t>Тучковых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Флаг городского поселения Тучково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7" name="Picture 3" descr="C:\Users\arlena\Desktop\моя малая родина\50tuchkovo_f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8143932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Герб городского поселения Тучково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arlena\Desktop\tuchkovo_city_co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500174"/>
            <a:ext cx="4929221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rlena\Desktop\447516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74"/>
            <a:ext cx="9144000" cy="691517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            </a:t>
            </a:r>
          </a:p>
          <a:p>
            <a:pPr algn="ctr">
              <a:buNone/>
            </a:pPr>
            <a:r>
              <a:rPr lang="ru-RU" sz="6000" b="1" dirty="0" smtClean="0"/>
              <a:t> </a:t>
            </a:r>
            <a:r>
              <a:rPr lang="ru-RU" sz="6000" b="1" dirty="0" smtClean="0"/>
              <a:t> </a:t>
            </a:r>
            <a:r>
              <a:rPr lang="ru-RU" sz="6000" b="1" dirty="0" smtClean="0">
                <a:solidFill>
                  <a:srgbClr val="FF0000"/>
                </a:solidFill>
              </a:rPr>
              <a:t>СПАСИБО 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ЗА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  </a:t>
            </a:r>
            <a:r>
              <a:rPr lang="ru-RU" sz="6000" b="1" dirty="0" smtClean="0">
                <a:solidFill>
                  <a:srgbClr val="FF0000"/>
                </a:solidFill>
              </a:rPr>
              <a:t>ВНИМАНИЕ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rlena\Desktop\russia_1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</a:t>
            </a:r>
            <a:r>
              <a:rPr lang="ru-RU" b="1" dirty="0" smtClean="0"/>
              <a:t>Государственный флаг</a:t>
            </a:r>
          </a:p>
          <a:p>
            <a:pPr lvl="0">
              <a:buNone/>
            </a:pPr>
            <a:r>
              <a:rPr lang="ru-RU" sz="2400" dirty="0" smtClean="0"/>
              <a:t> </a:t>
            </a:r>
            <a:r>
              <a:rPr lang="ru-RU" sz="2400" b="1" dirty="0" smtClean="0">
                <a:solidFill>
                  <a:srgbClr val="FF0000"/>
                </a:solidFill>
              </a:rPr>
              <a:t> Белый цвет</a:t>
            </a:r>
            <a:r>
              <a:rPr lang="ru-RU" sz="2400" dirty="0" smtClean="0"/>
              <a:t> </a:t>
            </a:r>
            <a:r>
              <a:rPr lang="ru-RU" sz="2400" b="1" dirty="0" smtClean="0"/>
              <a:t>означает мир, чистоту, непорочность, совершенство;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 Синий </a:t>
            </a:r>
            <a:r>
              <a:rPr lang="ru-RU" sz="2400" b="1" dirty="0" smtClean="0">
                <a:solidFill>
                  <a:srgbClr val="FF0000"/>
                </a:solidFill>
              </a:rPr>
              <a:t>цвет</a:t>
            </a:r>
            <a:r>
              <a:rPr lang="ru-RU" sz="2400" dirty="0" smtClean="0"/>
              <a:t> </a:t>
            </a:r>
            <a:r>
              <a:rPr lang="ru-RU" sz="2400" b="1" dirty="0" smtClean="0"/>
              <a:t>символ веры и верности, постоянства;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Красный цвет</a:t>
            </a:r>
            <a:r>
              <a:rPr lang="ru-RU" sz="2400" b="1" dirty="0" smtClean="0"/>
              <a:t> символизирует энергию, силу, кровь, пролитую за Отечество.</a:t>
            </a:r>
            <a:endParaRPr lang="ru-RU" sz="2400" b="1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124" name="Picture 4" descr="C:\Users\arlena\Desktop\моя малая родина\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071810"/>
            <a:ext cx="3714776" cy="3624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Государственный герб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7" name="Picture 3" descr="C:\Users\arlena\Desktop\моя малая родина\i-gerb-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613629"/>
            <a:ext cx="3714776" cy="52443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</a:bodyPr>
          <a:lstStyle/>
          <a:p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 descr="C:\Users\arlena\Desktop\hymn_russ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rlena\Desktop\447516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</a:t>
            </a:r>
            <a:r>
              <a:rPr lang="ru-RU" b="1" dirty="0" smtClean="0">
                <a:solidFill>
                  <a:srgbClr val="FF0000"/>
                </a:solidFill>
              </a:rPr>
              <a:t>МОЯ</a:t>
            </a:r>
            <a:r>
              <a:rPr lang="ru-RU" dirty="0" smtClean="0"/>
              <a:t> </a:t>
            </a:r>
            <a:r>
              <a:rPr lang="ru-RU" b="1" dirty="0" smtClean="0"/>
              <a:t>-</a:t>
            </a:r>
            <a:r>
              <a:rPr lang="ru-RU" dirty="0" smtClean="0"/>
              <a:t> </a:t>
            </a:r>
            <a:r>
              <a:rPr lang="ru-RU" b="1" dirty="0" smtClean="0"/>
              <a:t>потому что здесь моя семья, мои друзья, мой дом, моя улица, моя школа…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FF0000"/>
                </a:solidFill>
              </a:rPr>
              <a:t>МАЛАЯ </a:t>
            </a:r>
            <a:r>
              <a:rPr lang="ru-RU" b="1" dirty="0" smtClean="0"/>
              <a:t>- потому что это маленькая частичка моей необъятной страны.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</a:t>
            </a:r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solidFill>
                  <a:srgbClr val="FF0000"/>
                </a:solidFill>
              </a:rPr>
              <a:t>РОДИНА</a:t>
            </a:r>
            <a:r>
              <a:rPr lang="ru-RU" b="1" dirty="0" smtClean="0"/>
              <a:t> - </a:t>
            </a:r>
            <a:r>
              <a:rPr lang="ru-RU" b="1" dirty="0" smtClean="0"/>
              <a:t>потому что здесь живут родные моему сердцу люди.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rlena\Desktop\447516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2" y="642918"/>
            <a:ext cx="5972188" cy="548324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Родина</a:t>
            </a:r>
            <a:r>
              <a:rPr lang="ru-RU" dirty="0" smtClean="0"/>
              <a:t> – </a:t>
            </a:r>
            <a:r>
              <a:rPr lang="ru-RU" b="1" dirty="0" smtClean="0"/>
              <a:t>это земля, государство, где человек рождается. </a:t>
            </a:r>
            <a:br>
              <a:rPr lang="ru-RU" b="1" dirty="0" smtClean="0"/>
            </a:br>
            <a:endParaRPr lang="ru-RU" b="1" dirty="0" smtClean="0"/>
          </a:p>
          <a:p>
            <a:r>
              <a:rPr lang="ru-RU" b="1" dirty="0" smtClean="0"/>
              <a:t>Слово </a:t>
            </a:r>
            <a:r>
              <a:rPr lang="ru-RU" b="1" dirty="0" smtClean="0"/>
              <a:t>«Родина» произошло от древнего слова «Род», которое обозначает группу людей, объединённых кровным родством (Родня).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rlena\Desktop\447516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РОДИТЕЛИ</a:t>
            </a:r>
            <a:r>
              <a:rPr lang="ru-RU" dirty="0" smtClean="0"/>
              <a:t> </a:t>
            </a:r>
            <a:r>
              <a:rPr lang="ru-RU" dirty="0" smtClean="0"/>
              <a:t>– </a:t>
            </a:r>
            <a:r>
              <a:rPr lang="ru-RU" b="1" dirty="0" smtClean="0"/>
              <a:t>отец и мать, у которых </a:t>
            </a:r>
            <a:r>
              <a:rPr lang="ru-RU" b="1" dirty="0" smtClean="0"/>
              <a:t>  рождаются </a:t>
            </a:r>
            <a:r>
              <a:rPr lang="ru-RU" b="1" dirty="0" smtClean="0"/>
              <a:t>дети.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</a:t>
            </a:r>
            <a:r>
              <a:rPr lang="ru-RU" b="1" dirty="0" smtClean="0">
                <a:solidFill>
                  <a:srgbClr val="FF0000"/>
                </a:solidFill>
              </a:rPr>
              <a:t>РОДИЧ </a:t>
            </a:r>
            <a:r>
              <a:rPr lang="ru-RU" dirty="0" smtClean="0"/>
              <a:t>– </a:t>
            </a:r>
            <a:r>
              <a:rPr lang="ru-RU" b="1" dirty="0" smtClean="0"/>
              <a:t>родственник, член рода.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</a:t>
            </a:r>
            <a:r>
              <a:rPr lang="ru-RU" b="1" dirty="0" smtClean="0">
                <a:solidFill>
                  <a:srgbClr val="FF0000"/>
                </a:solidFill>
              </a:rPr>
              <a:t>РОДНЯ</a:t>
            </a:r>
            <a:r>
              <a:rPr lang="ru-RU" dirty="0" smtClean="0"/>
              <a:t> </a:t>
            </a:r>
            <a:r>
              <a:rPr lang="ru-RU" dirty="0" smtClean="0"/>
              <a:t>– </a:t>
            </a:r>
            <a:r>
              <a:rPr lang="ru-RU" b="1" dirty="0" smtClean="0"/>
              <a:t>родственники.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РОДОСЛОВНАЯ</a:t>
            </a:r>
            <a:r>
              <a:rPr lang="ru-RU" dirty="0" smtClean="0"/>
              <a:t> – </a:t>
            </a:r>
            <a:r>
              <a:rPr lang="ru-RU" b="1" dirty="0" smtClean="0"/>
              <a:t>перечень поколений одного рода. Люди гордятся своей родословной, изучают её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РОДИНА</a:t>
            </a:r>
            <a:r>
              <a:rPr lang="ru-RU" dirty="0" smtClean="0"/>
              <a:t> – </a:t>
            </a:r>
            <a:r>
              <a:rPr lang="ru-RU" b="1" dirty="0" smtClean="0"/>
              <a:t>это и Отечество, страна, и место рождения человека.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НАРОД</a:t>
            </a:r>
            <a:r>
              <a:rPr lang="ru-RU" dirty="0" smtClean="0"/>
              <a:t> – </a:t>
            </a:r>
            <a:r>
              <a:rPr lang="ru-RU" b="1" dirty="0" smtClean="0"/>
              <a:t>нация, жители страны.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rlena\Desktop\447516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77"/>
            <a:ext cx="9144000" cy="67437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</a:t>
            </a:r>
            <a:r>
              <a:rPr lang="ru-RU" sz="9600" b="1" dirty="0" smtClean="0">
                <a:solidFill>
                  <a:srgbClr val="FF0000"/>
                </a:solidFill>
              </a:rPr>
              <a:t>РОДИНА.</a:t>
            </a:r>
            <a:r>
              <a:rPr lang="ru-RU" sz="9600" b="1" dirty="0" smtClean="0">
                <a:solidFill>
                  <a:srgbClr val="FF0000"/>
                </a:solidFill>
              </a:rPr>
              <a:t>  </a:t>
            </a:r>
            <a:r>
              <a:rPr lang="ru-RU" sz="9600" dirty="0" smtClean="0">
                <a:solidFill>
                  <a:srgbClr val="FF0000"/>
                </a:solidFill>
              </a:rPr>
              <a:t>               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149</Words>
  <Application>Microsoft Office PowerPoint</Application>
  <PresentationFormat>Экран (4:3)</PresentationFormat>
  <Paragraphs>37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Моя малая Родина</vt:lpstr>
      <vt:lpstr>Слайд 2</vt:lpstr>
      <vt:lpstr>Слайд 3</vt:lpstr>
      <vt:lpstr>Государственный герб </vt:lpstr>
      <vt:lpstr>Слайд 5</vt:lpstr>
      <vt:lpstr>Слайд 6</vt:lpstr>
      <vt:lpstr>Слайд 7</vt:lpstr>
      <vt:lpstr>Слайд 8</vt:lpstr>
      <vt:lpstr>Слайд 9</vt:lpstr>
      <vt:lpstr>Составь пословицу </vt:lpstr>
      <vt:lpstr>Слайд 11</vt:lpstr>
      <vt:lpstr>Слайд 12</vt:lpstr>
      <vt:lpstr>Флаг городского поселения Тучково</vt:lpstr>
      <vt:lpstr>Герб городского поселения Тучково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Моя малая Родина</dc:title>
  <dc:creator>arlena</dc:creator>
  <cp:lastModifiedBy>arlena</cp:lastModifiedBy>
  <cp:revision>12</cp:revision>
  <dcterms:created xsi:type="dcterms:W3CDTF">2014-08-30T17:11:18Z</dcterms:created>
  <dcterms:modified xsi:type="dcterms:W3CDTF">2014-08-30T18:08:33Z</dcterms:modified>
</cp:coreProperties>
</file>