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5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22596-FFBF-4F82-943C-06B5CC323874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FC133-AC48-43C8-948E-518108DA7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счастливая-семья-261407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7224" y="1142984"/>
            <a:ext cx="678661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14414" y="714356"/>
            <a:ext cx="65722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</a:t>
            </a:r>
          </a:p>
          <a:p>
            <a:pPr algn="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«Моя семья»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5357826"/>
            <a:ext cx="507206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Составила: </a:t>
            </a:r>
            <a:r>
              <a:rPr lang="ru-RU" sz="2400" b="1" dirty="0" err="1" smtClean="0">
                <a:solidFill>
                  <a:srgbClr val="C00000"/>
                </a:solidFill>
              </a:rPr>
              <a:t>ЯкущенкоН.С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воспитатель МДОУ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«Д/С № 125 к.в.»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          г. Магнитогорск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мама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00021" y="785794"/>
            <a:ext cx="3686755" cy="52149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5786" y="1500174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Много мам на белом свете,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Всей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душой их любят дети.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Только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мама есть одна,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Всех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дороже мне она.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Кто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она? Отвечу я: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Это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мамочка моя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В. Руссу)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642918"/>
            <a:ext cx="22529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Мама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папа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714356"/>
            <a:ext cx="3609027" cy="524790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85918" y="785794"/>
            <a:ext cx="1673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Папа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857364"/>
            <a:ext cx="3929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Папа Боря очень храбрый,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Сильный, добрый и большой.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 такой хороший,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 такой родной!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бабушка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785794"/>
            <a:ext cx="3636250" cy="51435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2976" y="785794"/>
            <a:ext cx="3429024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Бабушка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643050"/>
            <a:ext cx="3571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меня есть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бабушка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Она печет оладушки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Вяжет теплые носки,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Знает сказки и стихи</a:t>
            </a:r>
            <a:r>
              <a:rPr lang="ru-RU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500042"/>
            <a:ext cx="3214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Дедушка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500174"/>
            <a:ext cx="34290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Мы с дедушкой часто гуляем вдвоём, 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Играем в машинки, и чай вместе пьём. 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Он может гудеть, как большой паровоз, 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 знает ответ на любой мой вопрос. </a:t>
            </a:r>
          </a:p>
        </p:txBody>
      </p:sp>
      <p:pic>
        <p:nvPicPr>
          <p:cNvPr id="8" name="Рисунок 7" descr="дедуш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1714488"/>
            <a:ext cx="4857752" cy="3434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1500174"/>
            <a:ext cx="7510117" cy="15716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семья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50281" y="2571744"/>
            <a:ext cx="4643438" cy="3282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98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2017-10-08T13:49:34Z</dcterms:created>
  <dcterms:modified xsi:type="dcterms:W3CDTF">2017-10-08T17:01:29Z</dcterms:modified>
</cp:coreProperties>
</file>