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7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FF00"/>
    <a:srgbClr val="0000FF"/>
    <a:srgbClr val="9933FF"/>
    <a:srgbClr val="0099FF"/>
    <a:srgbClr val="00FFFF"/>
    <a:srgbClr val="FF33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0924" autoAdjust="0"/>
  </p:normalViewPr>
  <p:slideViewPr>
    <p:cSldViewPr>
      <p:cViewPr varScale="1">
        <p:scale>
          <a:sx n="99" d="100"/>
          <a:sy n="99" d="100"/>
        </p:scale>
        <p:origin x="-19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B7493F9-799C-4AD2-927F-7347ECD457F1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41086BD-35E5-4776-80AD-C8B94570D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D699FD-7BFD-4058-A1DA-E6563034A51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6B0966-C6FB-4B0E-A044-5B5CCC2508F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393079-AF3C-4512-95B6-D80A2F00764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0431C-5270-467A-92DF-D6440606E726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DBEB6-A45D-4B37-8383-650706D04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D5297-D397-4DCE-ACF6-33ABCD03F1DF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FC335-3A64-4F34-AF38-DAD9FD36C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3C8A4-E7E7-427F-9E38-CA131541EB15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F3A86-7E6F-4C50-BCA4-2757ECB96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131B1-2DF2-404E-B38C-5B8606819588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4325F-CB91-41CF-A5A6-5E1D8FAEE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9710B-4AC5-4158-B61E-694B9757C47E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5E45B-B595-4D2B-BC9B-A62CB147A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3C4D4-35D8-47BB-9819-CB5FB0208AA0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97C7F-E642-4F79-AD78-9C26A00CF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AD993-065B-42D8-9AED-FFF61B755F70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35766-DE3E-4D0E-B5C7-7F88824F1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A0FFE-3DE8-48F1-94F6-D225D8699C3D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1ACC0-6F83-4719-98A5-330F8BB4C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94E29-F1D9-497F-87F9-1D168C40B53D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E3079-331F-48E7-99F8-B23C9E41B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A6D63-3B2E-4166-A059-4275E2CE61EE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195CF-89B2-4CD6-8325-B275ED7A9B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6069C-93FD-45D7-9C03-AD43F02E7202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AACDB-5F8E-4C11-A56E-D9D385D1E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9B3D7F-80FA-4842-B30E-B5B64F593357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0EE40F-B8B0-4EDB-8F2F-3BA1ADDCC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Triton\Desktop\&#1086;&#1090;&#1087;&#1088;&#1072;&#1074;&#1082;&#1072;%20&#1085;&#1072;%20&#1089;&#1072;&#1081;&#1090;\&#1057;&#1087;&#1086;&#1088;&#1090;&#1080;&#1074;&#1085;&#1072;&#1103;%20&#1087;&#1088;&#1077;&#1079;&#1077;&#1085;&#1090;&#1072;&#1094;&#1080;&#1103;1\Muzyka_dlya_prezentacij_-_Higher_(xMusic.me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32.gif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gif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Triton\Desktop\&#1087;&#1088;&#1077;&#1079;&#1077;&#1085;&#1090;&#1072;&#1094;&#1080;&#1103;%20&#1084;&#1072;&#1084;&#1099;\maxresdefault.jpg" TargetMode="External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gif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gif"/><Relationship Id="rId4" Type="http://schemas.openxmlformats.org/officeDocument/2006/relationships/image" Target="NUL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3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gif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40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../media/image39.jpeg"/><Relationship Id="rId4" Type="http://schemas.openxmlformats.org/officeDocument/2006/relationships/image" Target="NUL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Triton\Desktop\&#1086;&#1090;&#1087;&#1088;&#1072;&#1074;&#1082;&#1072;%20&#1085;&#1072;%20&#1089;&#1072;&#1081;&#1090;\&#1057;&#1087;&#1086;&#1088;&#1090;&#1080;&#1074;&#1085;&#1072;&#1103;%20&#1087;&#1088;&#1077;&#1079;&#1077;&#1085;&#1090;&#1072;&#1094;&#1080;&#1103;1\d69e0766e542ab.mp3" TargetMode="External"/><Relationship Id="rId6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../media/image43.gif"/><Relationship Id="rId4" Type="http://schemas.openxmlformats.org/officeDocument/2006/relationships/image" Target="NULL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gif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Triton\Desktop\&#1086;&#1090;&#1087;&#1088;&#1072;&#1074;&#1082;&#1072;%20&#1085;&#1072;%20&#1089;&#1072;&#1081;&#1090;\&#1057;&#1087;&#1086;&#1088;&#1090;&#1080;&#1074;&#1085;&#1072;&#1103;%20&#1087;&#1088;&#1077;&#1079;&#1077;&#1085;&#1090;&#1072;&#1094;&#1080;&#1103;1\&#1052;&#1086;&#1081;%20&#1092;&#1080;&#1083;&#1100;&#1084;1.mp4" TargetMode="Externa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Triton\Desktop\&#1086;&#1090;&#1087;&#1088;&#1072;&#1074;&#1082;&#1072;%20&#1085;&#1072;%20&#1089;&#1072;&#1081;&#1090;\&#1057;&#1087;&#1086;&#1088;&#1090;&#1080;&#1074;&#1085;&#1072;&#1103;%20&#1087;&#1088;&#1077;&#1079;&#1077;&#1085;&#1090;&#1072;&#1094;&#1080;&#1103;1\Muzyka_dlya_prezentacij_-_Higher_(xMusic.me).mp3" TargetMode="External"/><Relationship Id="rId5" Type="http://schemas.openxmlformats.org/officeDocument/2006/relationships/image" Target="../media/image49.png"/><Relationship Id="rId4" Type="http://schemas.openxmlformats.org/officeDocument/2006/relationships/image" Target="../media/image4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Triton\Desktop\&#1086;&#1090;&#1087;&#1088;&#1072;&#1074;&#1082;&#1072;%20&#1085;&#1072;%20&#1089;&#1072;&#1081;&#1090;\&#1057;&#1087;&#1086;&#1088;&#1090;&#1080;&#1074;&#1085;&#1072;&#1103;%20&#1087;&#1088;&#1077;&#1079;&#1077;&#1085;&#1090;&#1072;&#1094;&#1080;&#1103;1\d69e0766e542ab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gif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1312667485_3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52536" y="0"/>
            <a:ext cx="9396536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115888"/>
            <a:ext cx="8064500" cy="11525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b="1" dirty="0"/>
              <a:t>Муниципальное бюджетное дошкольное образовательное учреждение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 «Ромодановский детский сад комбинированного вида»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 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 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1773238"/>
            <a:ext cx="8424862" cy="4824412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Презентация пособий и атрибутов используемых детьми в самостоятельной двигательной деятельности.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Выполнила: Маримакова М.М.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pic>
        <p:nvPicPr>
          <p:cNvPr id="6" name="Muzyka_dlya_prezentacij_-_Higher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5877272"/>
            <a:ext cx="4333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836613"/>
            <a:ext cx="3240087" cy="1439862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C00CC"/>
                </a:solidFill>
              </a:rPr>
              <a:t>"Серсо" </a:t>
            </a:r>
            <a:r>
              <a:rPr lang="ru-RU" dirty="0" smtClean="0">
                <a:solidFill>
                  <a:srgbClr val="CC00CC"/>
                </a:solidFill>
              </a:rPr>
              <a:t>используют для развития глазомера и ловкости.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4579" name="Picture 4" descr="E:\DCIM\101MSDCF\DSC033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56073">
            <a:off x="454025" y="2355850"/>
            <a:ext cx="3552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6" descr="IMG_20161118_11162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36181">
            <a:off x="4173538" y="3408363"/>
            <a:ext cx="41290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7" descr="IMG_20161118_11155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858209">
            <a:off x="4516438" y="423863"/>
            <a:ext cx="3787775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8" descr="2791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48488" y="0"/>
            <a:ext cx="1255712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9" descr="2784.g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-504097">
            <a:off x="7539038" y="3779838"/>
            <a:ext cx="1497012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r:link="rId3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463" y="549275"/>
            <a:ext cx="4427537" cy="223202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«</a:t>
            </a:r>
            <a:r>
              <a:rPr lang="ru-RU" b="1" dirty="0" err="1" smtClean="0">
                <a:solidFill>
                  <a:srgbClr val="7030A0"/>
                </a:solidFill>
              </a:rPr>
              <a:t>Палочки-моталочки</a:t>
            </a:r>
            <a:r>
              <a:rPr lang="ru-RU" b="1" dirty="0" smtClean="0">
                <a:solidFill>
                  <a:srgbClr val="7030A0"/>
                </a:solidFill>
              </a:rPr>
              <a:t>» соревновательные игры используют для эффективной тренировки мелкой моторики пальцев рук</a:t>
            </a:r>
            <a:r>
              <a:rPr lang="en-GB" b="1" dirty="0" smtClean="0">
                <a:solidFill>
                  <a:srgbClr val="7030A0"/>
                </a:solidFill>
              </a:rPr>
              <a:t>;</a:t>
            </a:r>
            <a:r>
              <a:rPr lang="ru-RU" b="1" dirty="0" smtClean="0">
                <a:solidFill>
                  <a:srgbClr val="7030A0"/>
                </a:solidFill>
              </a:rPr>
              <a:t> совершенствуется ловкость, координация и быстрота движений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/>
          </a:p>
        </p:txBody>
      </p:sp>
      <p:pic>
        <p:nvPicPr>
          <p:cNvPr id="25603" name="Рисунок 3" descr="IMG_20161118_10534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3284538"/>
            <a:ext cx="4187825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4" descr="IMG_20161118_10544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388" y="333375"/>
            <a:ext cx="441642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5" descr="0_62133_60824405_S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31913" y="4076700"/>
            <a:ext cx="1871662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538" y="4797425"/>
            <a:ext cx="3240087" cy="158432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00FF"/>
                </a:solidFill>
              </a:rPr>
              <a:t>Чтоб рука была тверда,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00FF"/>
                </a:solidFill>
              </a:rPr>
              <a:t>Мышцы были крепки,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00FF"/>
                </a:solidFill>
              </a:rPr>
              <a:t>Не ленитесь по утрам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00FF"/>
                </a:solidFill>
              </a:rPr>
              <a:t>Поднимать </a:t>
            </a:r>
            <a:r>
              <a:rPr lang="ru-RU" b="1" dirty="0" err="1" smtClean="0">
                <a:solidFill>
                  <a:srgbClr val="0000FF"/>
                </a:solidFill>
              </a:rPr>
              <a:t>гантельки</a:t>
            </a:r>
            <a:endParaRPr lang="ru-RU" b="1" dirty="0" smtClean="0">
              <a:solidFill>
                <a:srgbClr val="0000FF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26627" name="Рисунок 3" descr="IMG_20161118_10440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1700213"/>
            <a:ext cx="32416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4" descr="IMG_20161118_10444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538" y="260350"/>
            <a:ext cx="3275012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5" descr="19314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12088" y="4797425"/>
            <a:ext cx="10636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332656"/>
            <a:ext cx="5688632" cy="10081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Игры с тихим тренажёром </a:t>
            </a:r>
            <a:endParaRPr lang="ru-RU" b="1" dirty="0">
              <a:solidFill>
                <a:srgbClr val="0000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7651" name="Рисунок 4" descr="IMG_20161118_10401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908050"/>
            <a:ext cx="3960813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5" descr="IMG_20161118_10413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5513" y="3429000"/>
            <a:ext cx="424815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6" descr="IMG_20161118_10414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5600" y="981075"/>
            <a:ext cx="3328988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Рисунок 7" descr="60c491152b0153c08a45f6c26e45a6f3.g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388" y="4076700"/>
            <a:ext cx="2057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 descr="IMG_20161118_11023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3716338"/>
            <a:ext cx="3937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4" descr="IMG_20161118_11024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950" y="476250"/>
            <a:ext cx="3959225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5" descr="IMG_20161118_11030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725" y="549275"/>
            <a:ext cx="3671888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7" descr="40049669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252413" y="0"/>
            <a:ext cx="194151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11" descr="IMG_20161118_110226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48038" y="2636838"/>
            <a:ext cx="3419475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763688" y="0"/>
            <a:ext cx="72008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rgbClr val="9933FF"/>
                  </a:solidFill>
                  <a:prstDash val="solid"/>
                </a:ln>
                <a:solidFill>
                  <a:srgbClr val="9933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Игра «Перелезь через нору»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3284984"/>
            <a:ext cx="2627784" cy="34163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latin typeface="+mn-lt"/>
                <a:cs typeface="+mn-cs"/>
              </a:rPr>
              <a:t>Спорт ребятам очень нужен!</a:t>
            </a:r>
            <a:br>
              <a:rPr lang="ru-RU" sz="2400" b="1" dirty="0">
                <a:solidFill>
                  <a:srgbClr val="FFFF00"/>
                </a:solidFill>
                <a:latin typeface="+mn-lt"/>
                <a:cs typeface="+mn-cs"/>
              </a:rPr>
            </a:br>
            <a:r>
              <a:rPr lang="ru-RU" sz="2400" b="1" dirty="0">
                <a:solidFill>
                  <a:srgbClr val="FFFF00"/>
                </a:solidFill>
                <a:latin typeface="+mn-lt"/>
                <a:cs typeface="+mn-cs"/>
              </a:rPr>
              <a:t>Мы со спортом крепко дружим!</a:t>
            </a:r>
            <a:br>
              <a:rPr lang="ru-RU" sz="2400" b="1" dirty="0">
                <a:solidFill>
                  <a:srgbClr val="FFFF00"/>
                </a:solidFill>
                <a:latin typeface="+mn-lt"/>
                <a:cs typeface="+mn-cs"/>
              </a:rPr>
            </a:br>
            <a:r>
              <a:rPr lang="ru-RU" sz="2400" b="1" dirty="0">
                <a:solidFill>
                  <a:srgbClr val="FFFF00"/>
                </a:solidFill>
                <a:latin typeface="+mn-lt"/>
                <a:cs typeface="+mn-cs"/>
              </a:rPr>
              <a:t>Спорт - помощник, спорт - здоровье,</a:t>
            </a:r>
            <a:br>
              <a:rPr lang="ru-RU" sz="2400" b="1" dirty="0">
                <a:solidFill>
                  <a:srgbClr val="FFFF00"/>
                </a:solidFill>
                <a:latin typeface="+mn-lt"/>
                <a:cs typeface="+mn-cs"/>
              </a:rPr>
            </a:br>
            <a:r>
              <a:rPr lang="ru-RU" sz="2400" b="1" dirty="0">
                <a:solidFill>
                  <a:srgbClr val="FFFF00"/>
                </a:solidFill>
                <a:latin typeface="+mn-lt"/>
                <a:cs typeface="+mn-cs"/>
              </a:rPr>
              <a:t>Спорт - игра, физкульт-ура!</a:t>
            </a:r>
            <a:endParaRPr lang="ru-RU" sz="2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188913"/>
            <a:ext cx="5761038" cy="5762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</a:rPr>
              <a:t>Весёлая дорожка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6100" y="4437063"/>
            <a:ext cx="3087688" cy="1944687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 smtClean="0">
                <a:solidFill>
                  <a:srgbClr val="00B050"/>
                </a:solidFill>
              </a:rPr>
              <a:t>Руки мои – цепкие!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 smtClean="0">
                <a:solidFill>
                  <a:srgbClr val="00B050"/>
                </a:solidFill>
              </a:rPr>
              <a:t>Ноги мои – быстрые!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 smtClean="0">
                <a:solidFill>
                  <a:srgbClr val="00B050"/>
                </a:solidFill>
              </a:rPr>
              <a:t>Тренируюсь каждый день.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 smtClean="0">
                <a:solidFill>
                  <a:srgbClr val="00B050"/>
                </a:solidFill>
              </a:rPr>
              <a:t>Лазать, прыгать мне не лень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0724" name="Рисунок 3" descr="IMG_20161118_10473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725" y="836613"/>
            <a:ext cx="3514725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Рисунок 4" descr="IMG_20161118_10473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908050"/>
            <a:ext cx="3265488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5" descr="IMG_20161118_10494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3644900"/>
            <a:ext cx="3611563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Рисунок 6" descr="IMG_20161118_10502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43213" y="1844675"/>
            <a:ext cx="3313112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Рисунок 7" descr="2787.g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308850" y="4292600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525" y="4076700"/>
            <a:ext cx="3271838" cy="24479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31747" name="Рисунок 3" descr="IMG_20161118_11233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765175"/>
            <a:ext cx="39370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5" descr="IMG_20161118_11230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9700" y="981075"/>
            <a:ext cx="374491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6" descr="IMG_20161118_11240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35150" y="4005263"/>
            <a:ext cx="34575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619672" y="0"/>
            <a:ext cx="691276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rgbClr val="00FFFF"/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Дорожка здоровья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7054552" cy="722511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Массажные коврики</a:t>
            </a:r>
            <a:endParaRPr lang="ru-RU" b="1" dirty="0">
              <a:solidFill>
                <a:srgbClr val="0000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625" y="4652963"/>
            <a:ext cx="3271838" cy="1655762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Много ковриков у нас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err="1" smtClean="0">
                <a:solidFill>
                  <a:srgbClr val="FF0000"/>
                </a:solidFill>
              </a:rPr>
              <a:t>Закаляться-просто</a:t>
            </a:r>
            <a:r>
              <a:rPr lang="ru-RU" b="1" dirty="0" smtClean="0">
                <a:solidFill>
                  <a:srgbClr val="FF0000"/>
                </a:solidFill>
              </a:rPr>
              <a:t> класс!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Тренируем стопы ног,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Чтобы каждый был здоров!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2772" name="Рисунок 3" descr="IMG_20161118_11254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1196975"/>
            <a:ext cx="36480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Рисунок 4" descr="IMG_20161118_11254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7900" y="1196975"/>
            <a:ext cx="3684588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Рисунок 5" descr="IMG_20161118_11261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35150" y="4149725"/>
            <a:ext cx="3313113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4652963"/>
            <a:ext cx="3384550" cy="158432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Чтобы прыгать научиться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Нам скакалка пригодится.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Будем прыгать высоко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Как кузнечики – легко.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3795" name="Рисунок 4" descr="IMG_20161118_11373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1557338"/>
            <a:ext cx="3960813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Рисунок 5" descr="IMG_20161118_11385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7900" y="549275"/>
            <a:ext cx="39370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7" descr="8341236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7538" y="3644900"/>
            <a:ext cx="10445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Рисунок 10" descr="9356.g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39975" y="188913"/>
            <a:ext cx="2028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Рисунок 11" descr="357458179.gif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80063" y="1268413"/>
            <a:ext cx="5048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TextBox 13"/>
          <p:cNvSpPr txBox="1">
            <a:spLocks noChangeArrowheads="1"/>
          </p:cNvSpPr>
          <p:nvPr/>
        </p:nvSpPr>
        <p:spPr bwMode="auto">
          <a:xfrm>
            <a:off x="5940425" y="3789363"/>
            <a:ext cx="280828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Calibri" pitchFamily="34" charset="0"/>
              </a:rPr>
              <a:t>В теннис любим мы играть: Нужно шариком попасть Не в ладошки и не в сетку – В центр маленькой ракетки.</a:t>
            </a:r>
          </a:p>
        </p:txBody>
      </p:sp>
      <p:pic>
        <p:nvPicPr>
          <p:cNvPr id="16" name="d69e0766e542ab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-828675" y="40767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Рисунок 9" descr="2784.gif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68313" y="1844675"/>
            <a:ext cx="914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21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163" y="4868863"/>
            <a:ext cx="3311525" cy="1844675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Дышим ровно, глубоко и свободно, и легко.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Что за чудная гимнастика - как она нам помогает,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Настроенье улучшает и здоровье укрепляет.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4819" name="Рисунок 3" descr="IMG_20161118_11392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1412875"/>
            <a:ext cx="43148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4" descr="IMG_20161118_11394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825" y="188913"/>
            <a:ext cx="3527425" cy="470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116632"/>
            <a:ext cx="6336704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Дыхательная гимнастика</a:t>
            </a:r>
          </a:p>
        </p:txBody>
      </p:sp>
      <p:pic>
        <p:nvPicPr>
          <p:cNvPr id="34822" name="Рисунок 6" descr="2789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650" y="1989138"/>
            <a:ext cx="1608138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3" descr="138343_html_m70e9927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188913"/>
            <a:ext cx="8496300" cy="6408737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solidFill>
                <a:srgbClr val="FF0000"/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rgbClr val="FF0000"/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solidFill>
                <a:srgbClr val="FF0000"/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rgbClr val="002060"/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Цель: </a:t>
            </a:r>
            <a:r>
              <a:rPr lang="ru-RU" sz="2800" b="1" dirty="0" smtClean="0">
                <a:solidFill>
                  <a:srgbClr val="002060"/>
                </a:solidFill>
              </a:rPr>
              <a:t>привитие детям интереса к занятиям физической культурой. Способствовать полноценному и всестороннему развитию и воспитанию двигательной активности детей, которая оказывает огромное влияние на состояние здоровья и физическое развитие ребёнка. Разнообразить двигательную активность детей с помощью дополнительного оборудования.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5363" name="Picture 2" descr="E:\DCIM\101MSDCF\DSC033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549275"/>
            <a:ext cx="30956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ой фильм1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4825" y="404813"/>
            <a:ext cx="813435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6" descr="http://i.andreevosad2.ru/u/0b/36aadc681711e3ab424c7b206ca371/-/330026694634_6845_stendprevy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Рисунок 7" descr="239501991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5157788"/>
            <a:ext cx="1441450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Рисунок 8" descr="239501991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48488" y="5084763"/>
            <a:ext cx="1436687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Muzyka_dlya_prezentacij_-_Higher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288" y="6181725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88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 descr="4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036050" cy="1773238"/>
          </a:xfrm>
        </p:spPr>
        <p:txBody>
          <a:bodyPr/>
          <a:lstStyle/>
          <a:p>
            <a:r>
              <a:rPr lang="ru-RU" sz="3200" b="1" smtClean="0">
                <a:solidFill>
                  <a:srgbClr val="FFFF00"/>
                </a:solidFill>
              </a:rPr>
              <a:t>«Здоровье свыше нам дано</a:t>
            </a:r>
            <a:br>
              <a:rPr lang="ru-RU" sz="3200" b="1" smtClean="0">
                <a:solidFill>
                  <a:srgbClr val="FFFF00"/>
                </a:solidFill>
              </a:rPr>
            </a:br>
            <a:r>
              <a:rPr lang="ru-RU" sz="3200" b="1" smtClean="0">
                <a:solidFill>
                  <a:srgbClr val="FFFF00"/>
                </a:solidFill>
              </a:rPr>
              <a:t>Учись, малыш, беречь его»</a:t>
            </a:r>
            <a:br>
              <a:rPr lang="ru-RU" sz="3200" b="1" smtClean="0">
                <a:solidFill>
                  <a:srgbClr val="FFFF00"/>
                </a:solidFill>
              </a:rPr>
            </a:br>
            <a:endParaRPr lang="ru-RU" sz="3200" b="1" smtClean="0">
              <a:solidFill>
                <a:srgbClr val="FFFF00"/>
              </a:solidFill>
            </a:endParaRPr>
          </a:p>
        </p:txBody>
      </p:sp>
      <p:sp>
        <p:nvSpPr>
          <p:cNvPr id="16387" name="Текст 5"/>
          <p:cNvSpPr>
            <a:spLocks noGrp="1"/>
          </p:cNvSpPr>
          <p:nvPr>
            <p:ph type="subTitle" idx="1"/>
          </p:nvPr>
        </p:nvSpPr>
        <p:spPr>
          <a:xfrm>
            <a:off x="0" y="1125538"/>
            <a:ext cx="8820150" cy="5732462"/>
          </a:xfrm>
        </p:spPr>
        <p:txBody>
          <a:bodyPr/>
          <a:lstStyle/>
          <a:p>
            <a:r>
              <a:rPr lang="ru-RU" sz="2000" b="1" smtClean="0">
                <a:solidFill>
                  <a:srgbClr val="CC00CC"/>
                </a:solidFill>
              </a:rPr>
              <a:t> </a:t>
            </a:r>
          </a:p>
          <a:p>
            <a:endParaRPr lang="ru-RU" sz="2000" b="1" smtClean="0">
              <a:solidFill>
                <a:srgbClr val="CC00CC"/>
              </a:solidFill>
            </a:endParaRPr>
          </a:p>
          <a:p>
            <a:r>
              <a:rPr lang="ru-RU" sz="2000" b="1" smtClean="0">
                <a:solidFill>
                  <a:srgbClr val="CC00CC"/>
                </a:solidFill>
              </a:rPr>
              <a:t>В формировании у детей физкультурно-оздоровительной направленности и основ здорового образа жизни  является правильно организованная предметно-пространственная среда, прежде всего – это двигательная предметно-развивающая среда. Она должна носить развивающий характер, быть разнообразной, динамичной, трансформируемой, полифункциональной. Известно, что игровая деятельность-главная составляющая двигательной активности ребёнка. Именно поэтому очень важно подкрепить детскую потребность показать себя, дать попробовать свои силы в разных видах деятельности. Целенаправленно подобранные подвижные игры, подвижные игры дидактической направленности, игры-эстафеты, игры малой подвижности, развивающие мелкую моторику, координацию движений, равновесия и т.д. стимулируют развитие физических, психомоторных и интеллектуальных способностей детей, развивают творческий потенциал.</a:t>
            </a:r>
          </a:p>
        </p:txBody>
      </p:sp>
      <p:pic>
        <p:nvPicPr>
          <p:cNvPr id="16388" name="Рисунок 6" descr="futbolist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5825" y="476250"/>
            <a:ext cx="1550988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 descr="138343_html_m70e9927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7" descr="IMG_20161118_10425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1484313"/>
            <a:ext cx="50895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313205" y="260648"/>
            <a:ext cx="608339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Спортивный уголок</a:t>
            </a:r>
          </a:p>
        </p:txBody>
      </p:sp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>
            <a:off x="5316538" y="1897063"/>
            <a:ext cx="34258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3300"/>
                </a:solidFill>
                <a:latin typeface="Calibri" pitchFamily="34" charset="0"/>
              </a:rPr>
              <a:t>Вам представить мы хотим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Calibri" pitchFamily="34" charset="0"/>
              </a:rPr>
              <a:t>Уголок спортивный.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Calibri" pitchFamily="34" charset="0"/>
              </a:rPr>
              <a:t>Хочешь быть здоровым ты,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Calibri" pitchFamily="34" charset="0"/>
              </a:rPr>
              <a:t>Двигайся активно!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Calibri" pitchFamily="34" charset="0"/>
              </a:rPr>
              <a:t>Приходите на часок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Calibri" pitchFamily="34" charset="0"/>
              </a:rPr>
              <a:t>В наш спортивный уголок.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Calibri" pitchFamily="34" charset="0"/>
              </a:rPr>
              <a:t>Упражнения с друзьями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Calibri" pitchFamily="34" charset="0"/>
              </a:rPr>
              <a:t>Выполняйте вместе с нами.</a:t>
            </a:r>
          </a:p>
        </p:txBody>
      </p:sp>
      <p:pic>
        <p:nvPicPr>
          <p:cNvPr id="17413" name="Рисунок 12" descr="06079775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4388" y="4508500"/>
            <a:ext cx="1531937" cy="20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d69e0766e542ab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388" y="602138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 vol="20000" numSld="3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900113" y="260350"/>
            <a:ext cx="7416800" cy="863600"/>
          </a:xfrm>
        </p:spPr>
        <p:txBody>
          <a:bodyPr/>
          <a:lstStyle/>
          <a:p>
            <a:r>
              <a:rPr lang="ru-RU" sz="3200" b="1" smtClean="0">
                <a:solidFill>
                  <a:srgbClr val="CC00CC"/>
                </a:solidFill>
              </a:rPr>
              <a:t>Дидактическая игра </a:t>
            </a:r>
            <a:br>
              <a:rPr lang="ru-RU" sz="3200" b="1" smtClean="0">
                <a:solidFill>
                  <a:srgbClr val="CC00CC"/>
                </a:solidFill>
              </a:rPr>
            </a:br>
            <a:r>
              <a:rPr lang="ru-RU" sz="3200" b="1" smtClean="0">
                <a:solidFill>
                  <a:srgbClr val="CC00CC"/>
                </a:solidFill>
              </a:rPr>
              <a:t>по физической культуре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1196975"/>
            <a:ext cx="7777163" cy="86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C00CC"/>
                </a:solidFill>
              </a:rPr>
              <a:t>Развивают интерес к физкультуре и спорту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8436" name="Picture 5" descr="E:\DCIM\101MSDCF\DSC033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2205038"/>
            <a:ext cx="3937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 descr="IMG_20161118_10411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3800" y="2276475"/>
            <a:ext cx="365125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6" descr="0_6211f_117d3f27_M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825" y="4941888"/>
            <a:ext cx="2219325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9" descr="42941588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2492375"/>
            <a:ext cx="12890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188913"/>
            <a:ext cx="7991475" cy="7191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Обучение доступным двигательным умениям и навыкам с помощью нестандартного оборудования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1196975"/>
            <a:ext cx="3457575" cy="237648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«Мешочки» (наполненные песком) используются для развития силы рук, для занятия ОРУ, для метания, а также для удержания баланса.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9460" name="Рисунок 3" descr="IMG_20161118_11054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3429000"/>
            <a:ext cx="3887787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4" descr="IMG_20161118_11080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638" y="1052513"/>
            <a:ext cx="47879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5" descr="2783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40650" y="1484313"/>
            <a:ext cx="10191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284663" y="620713"/>
            <a:ext cx="4608512" cy="1944687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200" b="1" smtClean="0">
                <a:solidFill>
                  <a:srgbClr val="7030A0"/>
                </a:solidFill>
              </a:rPr>
              <a:t>С лентой яркой наша Даша, </a:t>
            </a:r>
          </a:p>
          <a:p>
            <a:pPr algn="ctr">
              <a:buFont typeface="Arial" charset="0"/>
              <a:buNone/>
            </a:pPr>
            <a:r>
              <a:rPr lang="ru-RU" sz="2200" b="1" smtClean="0">
                <a:solidFill>
                  <a:srgbClr val="7030A0"/>
                </a:solidFill>
              </a:rPr>
              <a:t>Наклонилась выгнув спину,</a:t>
            </a:r>
          </a:p>
          <a:p>
            <a:pPr algn="ctr">
              <a:buFont typeface="Arial" charset="0"/>
              <a:buNone/>
            </a:pPr>
            <a:r>
              <a:rPr lang="ru-RU" sz="2200" b="1" smtClean="0">
                <a:solidFill>
                  <a:srgbClr val="7030A0"/>
                </a:solidFill>
              </a:rPr>
              <a:t>С эспандером тренировки, </a:t>
            </a:r>
          </a:p>
          <a:p>
            <a:pPr algn="ctr">
              <a:buFont typeface="Arial" charset="0"/>
              <a:buNone/>
            </a:pPr>
            <a:r>
              <a:rPr lang="ru-RU" sz="2200" b="1" smtClean="0">
                <a:solidFill>
                  <a:srgbClr val="7030A0"/>
                </a:solidFill>
              </a:rPr>
              <a:t>Не страшат спортсменку Машу.</a:t>
            </a:r>
          </a:p>
          <a:p>
            <a:endParaRPr lang="ru-RU" smtClean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 rot="419952">
            <a:off x="947427" y="354637"/>
            <a:ext cx="2855456" cy="2141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Рисунок 4" descr="IMG_20161118_11304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27313" y="2492375"/>
            <a:ext cx="5065712" cy="37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5" descr="IMG_20161118_10520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850" y="2420938"/>
            <a:ext cx="3132138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 rot="16869385">
            <a:off x="6584333" y="4344742"/>
            <a:ext cx="2497581" cy="2168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7" name="Рисунок 7" descr="357458179.gif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88125" y="3213100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149080"/>
            <a:ext cx="3600400" cy="2564904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Есть весёлые сестрички –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Заплетённые косички.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Хочешь – можешь походить,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Хочешь – прыгай через них.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22533" name="Рисунок 7" descr="IMG_20161118_11145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825" y="188913"/>
            <a:ext cx="39354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10" descr="IMG_20161118_11144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4213" y="692150"/>
            <a:ext cx="4187825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11" descr="IMG_20161118_11140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638" y="3357563"/>
            <a:ext cx="441642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3375"/>
            <a:ext cx="4713288" cy="19431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В кегли дружно мы играли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Чтоб их сбить, шары катали.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Та игра для нас не нова,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Все собьём – расставим снова.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3555" name="Рисунок 3" descr="IMG_20161118_11094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1989138"/>
            <a:ext cx="4500563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4" descr="IMG_20161118_11102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6175" y="3429000"/>
            <a:ext cx="4187825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8" descr="992414804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4300" y="2205038"/>
            <a:ext cx="131921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9" descr="14916488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59788" y="3500438"/>
            <a:ext cx="8286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392</Words>
  <Application>Microsoft Office PowerPoint</Application>
  <PresentationFormat>Экран (4:3)</PresentationFormat>
  <Paragraphs>70</Paragraphs>
  <Slides>21</Slides>
  <Notes>3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Муниципальное бюджетное дошкольное образовательное учреждение  «Ромодановский детский сад комбинированного вида»     </vt:lpstr>
      <vt:lpstr>Слайд 2</vt:lpstr>
      <vt:lpstr>«Здоровье свыше нам дано Учись, малыш, беречь его» </vt:lpstr>
      <vt:lpstr>Слайд 4</vt:lpstr>
      <vt:lpstr>Дидактическая игра  по физической культуре</vt:lpstr>
      <vt:lpstr>Обучение доступным двигательным умениям и навыкам с помощью нестандартного оборудования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Весёлая дорожка</vt:lpstr>
      <vt:lpstr>Слайд 16</vt:lpstr>
      <vt:lpstr>Массажные коврики</vt:lpstr>
      <vt:lpstr>Слайд 18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Triton</dc:creator>
  <cp:lastModifiedBy>Triton</cp:lastModifiedBy>
  <cp:revision>57</cp:revision>
  <dcterms:created xsi:type="dcterms:W3CDTF">2016-11-19T12:26:51Z</dcterms:created>
  <dcterms:modified xsi:type="dcterms:W3CDTF">2017-10-08T14:55:42Z</dcterms:modified>
</cp:coreProperties>
</file>