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270E73-0648-439D-9130-04022E84313A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67D499-25C0-46A0-8E60-8511BDCE715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ru-RU" dirty="0" smtClean="0"/>
              <a:t>Наши дети- пешеходы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400800" cy="1752600"/>
          </a:xfrm>
        </p:spPr>
        <p:txBody>
          <a:bodyPr>
            <a:noAutofit/>
          </a:bodyPr>
          <a:lstStyle/>
          <a:p>
            <a:r>
              <a:rPr lang="ru-RU" sz="1600" b="1" u="sng" dirty="0" smtClean="0"/>
              <a:t>Автор </a:t>
            </a:r>
            <a:r>
              <a:rPr lang="ru-RU" sz="1600" b="1" u="sng" dirty="0"/>
              <a:t>проекта</a:t>
            </a:r>
            <a:r>
              <a:rPr lang="ru-RU" sz="1600" b="1" dirty="0"/>
              <a:t>: </a:t>
            </a:r>
            <a:r>
              <a:rPr lang="ru-RU" sz="1600" b="1" dirty="0" err="1" smtClean="0"/>
              <a:t>Дюдина</a:t>
            </a:r>
            <a:r>
              <a:rPr lang="ru-RU" sz="1600" b="1" dirty="0" smtClean="0"/>
              <a:t> </a:t>
            </a:r>
            <a:r>
              <a:rPr lang="ru-RU" sz="1600" b="1" dirty="0" smtClean="0"/>
              <a:t>И.А.</a:t>
            </a:r>
            <a:r>
              <a:rPr lang="ru-RU" sz="1600" dirty="0" smtClean="0"/>
              <a:t>- </a:t>
            </a:r>
            <a:r>
              <a:rPr lang="ru-RU" sz="1600" dirty="0"/>
              <a:t>воспитатель МБДОУ </a:t>
            </a:r>
            <a:r>
              <a:rPr lang="ru-RU" sz="1600" dirty="0" err="1"/>
              <a:t>Верхнеуслонский</a:t>
            </a:r>
            <a:r>
              <a:rPr lang="ru-RU" sz="1600" dirty="0"/>
              <a:t> детский сад «Березка»</a:t>
            </a:r>
          </a:p>
          <a:p>
            <a:endParaRPr lang="ru-RU" sz="1600" dirty="0"/>
          </a:p>
        </p:txBody>
      </p:sp>
      <p:pic>
        <p:nvPicPr>
          <p:cNvPr id="1026" name="Picture 2" descr="C:\Documents and Settings\Home\Рабочий стол\0005-004-Primery-voprosov-Minutki-PDD-Pochemu-opasno-idti-i-bezhat-vd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43314"/>
            <a:ext cx="3624271" cy="2685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57224" y="785794"/>
            <a:ext cx="7409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Дидактические игры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«Мой микрорайон»</a:t>
            </a:r>
          </a:p>
          <a:p>
            <a:pPr>
              <a:buNone/>
            </a:pPr>
            <a:r>
              <a:rPr lang="ru-RU" dirty="0" smtClean="0"/>
              <a:t>«Дорожное – не дорожное»</a:t>
            </a:r>
            <a:endParaRPr lang="ru-RU" dirty="0"/>
          </a:p>
        </p:txBody>
      </p:sp>
      <p:pic>
        <p:nvPicPr>
          <p:cNvPr id="9" name="Picture 3" descr="C:\Documents and Settings\Home\Рабочий стол\2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143248"/>
            <a:ext cx="457203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юид выступление\P10106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642918"/>
            <a:ext cx="552438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Встреча с сотрудниками ГИБДД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юид выступление\P1010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3997861" cy="3000396"/>
          </a:xfrm>
          <a:prstGeom prst="rect">
            <a:avLst/>
          </a:prstGeom>
          <a:noFill/>
        </p:spPr>
      </p:pic>
      <p:pic>
        <p:nvPicPr>
          <p:cNvPr id="6147" name="Picture 3" descr="G:\юид выступление\P10106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876"/>
            <a:ext cx="3929058" cy="30003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785794"/>
            <a:ext cx="52864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Развлечение по ПДД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П-М-Я\П-М-Я спорт-семья детсад - 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785794"/>
            <a:ext cx="63102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142984"/>
            <a:ext cx="58101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Home\Рабочий стол\3346540_professii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214686"/>
            <a:ext cx="22860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/>
              <a:t>Цель проекта: </a:t>
            </a:r>
            <a:r>
              <a:rPr lang="ru-RU" dirty="0"/>
              <a:t>формирование у детей навыков осознанного безопасного поведения на улицах города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u="sng" dirty="0" smtClean="0"/>
              <a:t>Задачи </a:t>
            </a:r>
            <a:r>
              <a:rPr lang="ru-RU" b="1" u="sng" dirty="0"/>
              <a:t>проекта</a:t>
            </a:r>
            <a:r>
              <a:rPr lang="ru-RU" b="1" dirty="0"/>
              <a:t>: </a:t>
            </a:r>
            <a:endParaRPr lang="ru-RU" dirty="0"/>
          </a:p>
          <a:p>
            <a:pPr>
              <a:buNone/>
            </a:pPr>
            <a:r>
              <a:rPr lang="ru-RU" dirty="0"/>
              <a:t>- Подготовить детей к процессу обеспечения личной безопасности в условиях увеличения опасных ситуаций на дорогах</a:t>
            </a:r>
          </a:p>
          <a:p>
            <a:pPr>
              <a:buNone/>
            </a:pPr>
            <a:r>
              <a:rPr lang="ru-RU" dirty="0"/>
              <a:t>- Оказывать воспитывающее и обучающее воздействие на занятиях и в свободное время</a:t>
            </a:r>
          </a:p>
          <a:p>
            <a:pPr>
              <a:buNone/>
            </a:pPr>
            <a:r>
              <a:rPr lang="ru-RU" dirty="0"/>
              <a:t>- Организовать проблемно- игровые ситуации, обеспечивающие взаимодействие детей между собой</a:t>
            </a:r>
          </a:p>
          <a:p>
            <a:pPr>
              <a:buNone/>
            </a:pPr>
            <a:r>
              <a:rPr lang="ru-RU" dirty="0"/>
              <a:t>- Наладить партнерские взаимоотношения педагогов и родителей</a:t>
            </a:r>
          </a:p>
          <a:p>
            <a:pPr>
              <a:buNone/>
            </a:pPr>
            <a:r>
              <a:rPr lang="ru-RU" dirty="0"/>
              <a:t>- Создать условия для реализации проекта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578647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u="sng" dirty="0"/>
              <a:t>Актуальность проекта:</a:t>
            </a:r>
            <a:r>
              <a:rPr lang="ru-RU" sz="4400" b="1" dirty="0"/>
              <a:t> </a:t>
            </a:r>
            <a:endParaRPr lang="ru-RU" sz="4400" dirty="0"/>
          </a:p>
          <a:p>
            <a:pPr>
              <a:buNone/>
            </a:pPr>
            <a:r>
              <a:rPr lang="ru-RU" dirty="0"/>
              <a:t>Актуальность проекта состоит в том, что первое воспитательное учреждение, </a:t>
            </a:r>
            <a:r>
              <a:rPr lang="ru-RU" dirty="0" smtClean="0"/>
              <a:t>первый</a:t>
            </a:r>
          </a:p>
          <a:p>
            <a:pPr>
              <a:buNone/>
            </a:pPr>
            <a:r>
              <a:rPr lang="ru-RU" dirty="0" smtClean="0"/>
              <a:t>вне </a:t>
            </a:r>
            <a:r>
              <a:rPr lang="ru-RU" dirty="0"/>
              <a:t>семейный институт, с которым вступают в контакт родители – это детский </a:t>
            </a:r>
            <a:r>
              <a:rPr lang="ru-RU" dirty="0" smtClean="0"/>
              <a:t>сад.</a:t>
            </a:r>
          </a:p>
          <a:p>
            <a:pPr>
              <a:buNone/>
            </a:pPr>
            <a:r>
              <a:rPr lang="ru-RU" dirty="0" smtClean="0"/>
              <a:t>Дальнейшее </a:t>
            </a:r>
            <a:r>
              <a:rPr lang="ru-RU" dirty="0"/>
              <a:t>развитие ребёнка зависит от совместной работы родителей и </a:t>
            </a:r>
            <a:r>
              <a:rPr lang="ru-RU" dirty="0" smtClean="0"/>
              <a:t>педагогов.</a:t>
            </a:r>
          </a:p>
          <a:p>
            <a:pPr>
              <a:buNone/>
            </a:pPr>
            <a:r>
              <a:rPr lang="ru-RU" dirty="0" smtClean="0"/>
              <a:t>Ведь </a:t>
            </a:r>
            <a:r>
              <a:rPr lang="ru-RU" dirty="0"/>
              <a:t>как бы серьёзно не продумывались формы и методы воспитания детей в </a:t>
            </a:r>
            <a:r>
              <a:rPr lang="ru-RU" dirty="0" smtClean="0"/>
              <a:t>детском</a:t>
            </a:r>
          </a:p>
          <a:p>
            <a:pPr>
              <a:buNone/>
            </a:pPr>
            <a:r>
              <a:rPr lang="ru-RU" dirty="0" smtClean="0"/>
              <a:t>саду</a:t>
            </a:r>
            <a:r>
              <a:rPr lang="ru-RU" dirty="0"/>
              <a:t>, невозможно достигнуть поставленной цели без постоянной поддержки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активного </a:t>
            </a:r>
            <a:r>
              <a:rPr lang="ru-RU" dirty="0"/>
              <a:t>участия родителей в педагогическом </a:t>
            </a:r>
            <a:r>
              <a:rPr lang="ru-RU" dirty="0" smtClean="0"/>
              <a:t>процессе.</a:t>
            </a:r>
          </a:p>
          <a:p>
            <a:pPr>
              <a:buNone/>
            </a:pPr>
            <a:r>
              <a:rPr lang="ru-RU" dirty="0" smtClean="0"/>
              <a:t>Проблема </a:t>
            </a:r>
            <a:r>
              <a:rPr lang="ru-RU" dirty="0"/>
              <a:t>обучения дошкольников безопасному участию в дорожном </a:t>
            </a:r>
            <a:r>
              <a:rPr lang="ru-RU" dirty="0" smtClean="0"/>
              <a:t>движении</a:t>
            </a:r>
          </a:p>
          <a:p>
            <a:pPr>
              <a:buNone/>
            </a:pPr>
            <a:r>
              <a:rPr lang="ru-RU" dirty="0" smtClean="0"/>
              <a:t>актуальна </a:t>
            </a:r>
            <a:r>
              <a:rPr lang="ru-RU" dirty="0"/>
              <a:t>и современна, её решение помогает сформировать у детей </a:t>
            </a:r>
            <a:r>
              <a:rPr lang="ru-RU" dirty="0" smtClean="0"/>
              <a:t>систему</a:t>
            </a:r>
          </a:p>
          <a:p>
            <a:pPr>
              <a:buNone/>
            </a:pPr>
            <a:r>
              <a:rPr lang="ru-RU" dirty="0" smtClean="0"/>
              <a:t>знаний, осознанных </a:t>
            </a:r>
            <a:r>
              <a:rPr lang="ru-RU" dirty="0"/>
              <a:t>навыков безопасного участия в дорожном движении, и </a:t>
            </a:r>
            <a:r>
              <a:rPr lang="ru-RU" dirty="0" smtClean="0"/>
              <a:t>как</a:t>
            </a:r>
          </a:p>
          <a:p>
            <a:pPr>
              <a:buNone/>
            </a:pPr>
            <a:r>
              <a:rPr lang="ru-RU" dirty="0" smtClean="0"/>
              <a:t>следствие </a:t>
            </a:r>
            <a:r>
              <a:rPr lang="ru-RU" dirty="0"/>
              <a:t>– снижение </a:t>
            </a:r>
            <a:r>
              <a:rPr lang="ru-RU" dirty="0" err="1"/>
              <a:t>дорожно</a:t>
            </a:r>
            <a:r>
              <a:rPr lang="ru-RU" dirty="0"/>
              <a:t> - транспортных происшествий с участием </a:t>
            </a:r>
            <a:r>
              <a:rPr lang="ru-RU" dirty="0" smtClean="0"/>
              <a:t>детей.</a:t>
            </a:r>
          </a:p>
          <a:p>
            <a:pPr>
              <a:buNone/>
            </a:pPr>
            <a:r>
              <a:rPr lang="ru-RU" dirty="0" smtClean="0"/>
              <a:t>Дети </a:t>
            </a:r>
            <a:r>
              <a:rPr lang="ru-RU" dirty="0"/>
              <a:t>дошкольного возраста - особая категория пешеходов и пассажиров. К ним </a:t>
            </a:r>
            <a:r>
              <a:rPr lang="ru-RU" dirty="0" smtClean="0"/>
              <a:t>нельзя</a:t>
            </a:r>
          </a:p>
          <a:p>
            <a:pPr>
              <a:buNone/>
            </a:pPr>
            <a:r>
              <a:rPr lang="ru-RU" dirty="0" smtClean="0"/>
              <a:t>подходить </a:t>
            </a:r>
            <a:r>
              <a:rPr lang="ru-RU" dirty="0"/>
              <a:t>с той же меркой, как и ко взрослым, ведь для них дословная трактовка </a:t>
            </a:r>
            <a:r>
              <a:rPr lang="ru-RU" dirty="0" smtClean="0"/>
              <a:t>ПДД</a:t>
            </a:r>
          </a:p>
          <a:p>
            <a:pPr>
              <a:buNone/>
            </a:pPr>
            <a:r>
              <a:rPr lang="ru-RU" dirty="0" smtClean="0"/>
              <a:t>неприемлема</a:t>
            </a:r>
            <a:r>
              <a:rPr lang="ru-RU" dirty="0"/>
              <a:t>, а нормативное изложение обязанностей пешеходов и пассажиров </a:t>
            </a:r>
            <a:r>
              <a:rPr lang="ru-RU" dirty="0" smtClean="0"/>
              <a:t>на</a:t>
            </a:r>
          </a:p>
          <a:p>
            <a:pPr>
              <a:buNone/>
            </a:pPr>
            <a:r>
              <a:rPr lang="ru-RU" dirty="0" smtClean="0"/>
              <a:t>недоступной </a:t>
            </a:r>
            <a:r>
              <a:rPr lang="ru-RU" dirty="0"/>
              <a:t>для них дорожной лексике требует от дошкольников </a:t>
            </a:r>
            <a:r>
              <a:rPr lang="ru-RU" dirty="0" smtClean="0"/>
              <a:t>абстрактного</a:t>
            </a:r>
          </a:p>
          <a:p>
            <a:pPr>
              <a:buNone/>
            </a:pPr>
            <a:r>
              <a:rPr lang="ru-RU" dirty="0" smtClean="0"/>
              <a:t>мышления</a:t>
            </a:r>
            <a:r>
              <a:rPr lang="ru-RU" dirty="0"/>
              <a:t>, которое для них не характерно,- всё это затрудняет процесс обучения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воспитания.</a:t>
            </a:r>
          </a:p>
          <a:p>
            <a:pPr>
              <a:buNone/>
            </a:pPr>
            <a:r>
              <a:rPr lang="ru-RU" dirty="0" smtClean="0"/>
              <a:t>Статистические </a:t>
            </a:r>
            <a:r>
              <a:rPr lang="ru-RU" dirty="0"/>
              <a:t>данные об участии детей в ДТП, а также отсутствие </a:t>
            </a:r>
            <a:r>
              <a:rPr lang="ru-RU" dirty="0" smtClean="0"/>
              <a:t>пока</a:t>
            </a:r>
          </a:p>
          <a:p>
            <a:pPr>
              <a:buNone/>
            </a:pPr>
            <a:r>
              <a:rPr lang="ru-RU" dirty="0" smtClean="0"/>
              <a:t>качественного </a:t>
            </a:r>
            <a:r>
              <a:rPr lang="ru-RU" dirty="0"/>
              <a:t>обучения дошкольников правилам дорожного движения направляет педагогов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родителей </a:t>
            </a:r>
            <a:r>
              <a:rPr lang="ru-RU" dirty="0"/>
              <a:t>на поиск новых, более совершенных форм совместной работы в решении </a:t>
            </a:r>
            <a:r>
              <a:rPr lang="ru-RU" dirty="0" smtClean="0"/>
              <a:t>данного</a:t>
            </a:r>
          </a:p>
          <a:p>
            <a:pPr>
              <a:buNone/>
            </a:pPr>
            <a:r>
              <a:rPr lang="ru-RU" dirty="0" smtClean="0"/>
              <a:t>вопроса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Учитывая особую значимость работы в данном направлении, и то обстоятельство, что </a:t>
            </a:r>
            <a:r>
              <a:rPr lang="ru-RU" dirty="0" smtClean="0"/>
              <a:t>ДОУ</a:t>
            </a:r>
          </a:p>
          <a:p>
            <a:pPr>
              <a:buNone/>
            </a:pPr>
            <a:r>
              <a:rPr lang="ru-RU" dirty="0" smtClean="0"/>
              <a:t>является </a:t>
            </a:r>
            <a:r>
              <a:rPr lang="ru-RU" dirty="0"/>
              <a:t>самой первой ступенью в системе непрерывного образования, нами в </a:t>
            </a:r>
            <a:r>
              <a:rPr lang="ru-RU" dirty="0" smtClean="0"/>
              <a:t>тесном</a:t>
            </a:r>
          </a:p>
          <a:p>
            <a:pPr>
              <a:buNone/>
            </a:pPr>
            <a:r>
              <a:rPr lang="ru-RU" dirty="0" smtClean="0"/>
              <a:t>сотрудничестве </a:t>
            </a:r>
            <a:r>
              <a:rPr lang="ru-RU" dirty="0"/>
              <a:t>с родителями был создан коллективный проект по теме: «Наши дети – пешеходы»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/>
              <a:t>Прогнозируемые результаты: </a:t>
            </a: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Формирование </a:t>
            </a:r>
            <a:r>
              <a:rPr lang="ru-RU" dirty="0"/>
              <a:t>у детей самостоятельности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ответственности </a:t>
            </a:r>
            <a:r>
              <a:rPr lang="ru-RU" dirty="0"/>
              <a:t>на дороге</a:t>
            </a:r>
          </a:p>
          <a:p>
            <a:pPr>
              <a:buFontTx/>
              <a:buChar char="-"/>
            </a:pPr>
            <a:r>
              <a:rPr lang="ru-RU" dirty="0" smtClean="0"/>
              <a:t>Привитие </a:t>
            </a:r>
            <a:r>
              <a:rPr lang="ru-RU" dirty="0"/>
              <a:t>устойчивых навыков </a:t>
            </a:r>
            <a:r>
              <a:rPr lang="ru-RU" dirty="0" smtClean="0"/>
              <a:t>безопасного</a:t>
            </a:r>
          </a:p>
          <a:p>
            <a:pPr>
              <a:buNone/>
            </a:pPr>
            <a:r>
              <a:rPr lang="ru-RU" dirty="0" smtClean="0"/>
              <a:t>поведения </a:t>
            </a:r>
            <a:r>
              <a:rPr lang="ru-RU" dirty="0"/>
              <a:t>в любой дорожной ситуации</a:t>
            </a:r>
          </a:p>
          <a:p>
            <a:pPr>
              <a:buFontTx/>
              <a:buChar char="-"/>
            </a:pPr>
            <a:r>
              <a:rPr lang="ru-RU" dirty="0" err="1" smtClean="0"/>
              <a:t>Гуманизация</a:t>
            </a:r>
            <a:r>
              <a:rPr lang="ru-RU" dirty="0" smtClean="0"/>
              <a:t> </a:t>
            </a:r>
            <a:r>
              <a:rPr lang="ru-RU" dirty="0"/>
              <a:t>связи семьи с сотрудниками МДОУ, </a:t>
            </a:r>
            <a:r>
              <a:rPr lang="ru-RU" dirty="0" smtClean="0"/>
              <a:t>с</a:t>
            </a:r>
          </a:p>
          <a:p>
            <a:pPr>
              <a:buNone/>
            </a:pPr>
            <a:r>
              <a:rPr lang="ru-RU" dirty="0" smtClean="0"/>
              <a:t>сотрудниками </a:t>
            </a:r>
            <a:r>
              <a:rPr lang="ru-RU" dirty="0"/>
              <a:t>ГИБДД</a:t>
            </a:r>
          </a:p>
          <a:p>
            <a:pPr>
              <a:buFontTx/>
              <a:buChar char="-"/>
            </a:pPr>
            <a:r>
              <a:rPr lang="ru-RU" dirty="0" smtClean="0"/>
              <a:t>Появление </a:t>
            </a:r>
            <a:r>
              <a:rPr lang="ru-RU" dirty="0"/>
              <a:t>интереса у родителей к </a:t>
            </a:r>
            <a:r>
              <a:rPr lang="ru-RU" dirty="0" smtClean="0"/>
              <a:t>совместному</a:t>
            </a:r>
          </a:p>
          <a:p>
            <a:pPr>
              <a:buNone/>
            </a:pPr>
            <a:r>
              <a:rPr lang="ru-RU" dirty="0" smtClean="0"/>
              <a:t>обучению </a:t>
            </a:r>
            <a:r>
              <a:rPr lang="ru-RU" dirty="0"/>
              <a:t>безопасному поведению на дорогах</a:t>
            </a:r>
          </a:p>
          <a:p>
            <a:endParaRPr lang="ru-RU" dirty="0"/>
          </a:p>
        </p:txBody>
      </p:sp>
      <p:pic>
        <p:nvPicPr>
          <p:cNvPr id="4" name="Picture 2" descr="C:\Documents and Settings\Home\Рабочий стол\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857232"/>
            <a:ext cx="1261872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1294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Этапы реализации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en-US" b="1" dirty="0"/>
              <a:t>I</a:t>
            </a:r>
            <a:r>
              <a:rPr lang="ru-RU" b="1" dirty="0"/>
              <a:t> – этап: НАКОПЛЕНИЕ ЗНАНИЙ</a:t>
            </a:r>
            <a:endParaRPr lang="ru-RU" dirty="0"/>
          </a:p>
          <a:p>
            <a:pPr>
              <a:buNone/>
            </a:pPr>
            <a:r>
              <a:rPr lang="ru-RU" dirty="0"/>
              <a:t>- Проведение первичной диагностики детей по знанию правил безопасного поведения</a:t>
            </a:r>
          </a:p>
          <a:p>
            <a:pPr>
              <a:buNone/>
            </a:pPr>
            <a:r>
              <a:rPr lang="ru-RU" dirty="0"/>
              <a:t>- «Банк идей» (поиск, изучение эффективных технологий методик в области обучения детей правилам безопасного поведения на дороге)</a:t>
            </a:r>
          </a:p>
          <a:p>
            <a:pPr>
              <a:buNone/>
            </a:pPr>
            <a:r>
              <a:rPr lang="ru-RU" dirty="0"/>
              <a:t>- Сбор наглядных пособий (настольные игры, фотоальбомы, плакаты, сюжетные картины, иллюстрации)</a:t>
            </a:r>
          </a:p>
          <a:p>
            <a:pPr>
              <a:buNone/>
            </a:pPr>
            <a:r>
              <a:rPr lang="ru-RU" dirty="0"/>
              <a:t>- Чтение художественной литературы</a:t>
            </a:r>
          </a:p>
          <a:p>
            <a:pPr>
              <a:buNone/>
            </a:pPr>
            <a:r>
              <a:rPr lang="ru-RU" dirty="0"/>
              <a:t>- Заучивание стихов</a:t>
            </a:r>
          </a:p>
          <a:p>
            <a:pPr>
              <a:buNone/>
            </a:pPr>
            <a:r>
              <a:rPr lang="ru-RU" dirty="0"/>
              <a:t>- Оборудование участка дороги с пешеходным переходом на территории детского сада</a:t>
            </a:r>
          </a:p>
          <a:p>
            <a:pPr>
              <a:buNone/>
            </a:pPr>
            <a:r>
              <a:rPr lang="ru-RU" dirty="0"/>
              <a:t>- Подбор подвижных игр с музыкальным сопровождением</a:t>
            </a:r>
          </a:p>
          <a:p>
            <a:pPr>
              <a:buNone/>
            </a:pPr>
            <a:r>
              <a:rPr lang="ru-RU" dirty="0"/>
              <a:t>- Подбор консультаций для родителей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26893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en-US" sz="3300" b="1" dirty="0"/>
              <a:t>II</a:t>
            </a:r>
            <a:r>
              <a:rPr lang="ru-RU" sz="3300" b="1" dirty="0"/>
              <a:t> – этап: ПРАКТИЧЕСКАЯ РАБОТА С ДЕТЬМИ:</a:t>
            </a:r>
            <a:endParaRPr lang="ru-RU" sz="3300" dirty="0"/>
          </a:p>
          <a:p>
            <a:pPr>
              <a:buNone/>
            </a:pPr>
            <a:r>
              <a:rPr lang="ru-RU" b="1" dirty="0"/>
              <a:t>- </a:t>
            </a:r>
            <a:r>
              <a:rPr lang="ru-RU" dirty="0"/>
              <a:t>Беседа с инспектором ГИБДД</a:t>
            </a:r>
          </a:p>
          <a:p>
            <a:pPr>
              <a:buNone/>
            </a:pPr>
            <a:r>
              <a:rPr lang="ru-RU" dirty="0"/>
              <a:t>- Чтение художественной литературы, составление коллективного рассказа «Пешеход на улицах города»</a:t>
            </a:r>
          </a:p>
          <a:p>
            <a:pPr>
              <a:buNone/>
            </a:pPr>
            <a:r>
              <a:rPr lang="ru-RU" dirty="0"/>
              <a:t>- Вечер загадок по ПДД</a:t>
            </a:r>
          </a:p>
          <a:p>
            <a:pPr>
              <a:buNone/>
            </a:pPr>
            <a:r>
              <a:rPr lang="ru-RU" dirty="0"/>
              <a:t>- Беседа с детьми «Мой папа- сотрудник ГИБДД»</a:t>
            </a:r>
          </a:p>
          <a:p>
            <a:pPr>
              <a:buNone/>
            </a:pPr>
            <a:r>
              <a:rPr lang="ru-RU" dirty="0"/>
              <a:t>- Кукольный спектакль «Сказка про Буратино, который не знал правил дорожного движения»</a:t>
            </a:r>
          </a:p>
          <a:p>
            <a:pPr>
              <a:buNone/>
            </a:pPr>
            <a:r>
              <a:rPr lang="ru-RU" dirty="0"/>
              <a:t>- Просмотр видеофильма «Детям о ПДД»</a:t>
            </a:r>
          </a:p>
          <a:p>
            <a:pPr>
              <a:buNone/>
            </a:pPr>
            <a:r>
              <a:rPr lang="ru-RU" dirty="0"/>
              <a:t>- Просмотр мультфильмов по ПДД (</a:t>
            </a:r>
            <a:r>
              <a:rPr lang="ru-RU" dirty="0" err="1"/>
              <a:t>Смешарики</a:t>
            </a:r>
            <a:r>
              <a:rPr lang="ru-RU" dirty="0"/>
              <a:t>)</a:t>
            </a:r>
          </a:p>
          <a:p>
            <a:pPr>
              <a:buNone/>
            </a:pPr>
            <a:r>
              <a:rPr lang="ru-RU" dirty="0"/>
              <a:t>- Литературный калейдоскоп «Красный, желтый, зеленый»</a:t>
            </a:r>
          </a:p>
          <a:p>
            <a:pPr>
              <a:buNone/>
            </a:pPr>
            <a:r>
              <a:rPr lang="ru-RU" dirty="0"/>
              <a:t>- Моделирование опасных и безопасных дорожных ситуаций</a:t>
            </a:r>
          </a:p>
          <a:p>
            <a:pPr>
              <a:buNone/>
            </a:pPr>
            <a:r>
              <a:rPr lang="ru-RU" dirty="0"/>
              <a:t>- Рисование «Улицы нашего города», «Дорога в детский сад»</a:t>
            </a:r>
          </a:p>
          <a:p>
            <a:pPr>
              <a:buNone/>
            </a:pPr>
            <a:r>
              <a:rPr lang="ru-RU" b="1" dirty="0"/>
              <a:t>- </a:t>
            </a:r>
            <a:r>
              <a:rPr lang="ru-RU" dirty="0"/>
              <a:t>Рассматривание иллюстраций, обсуждение различных ситуаций поведения пешеходов и составление детьми рассказов</a:t>
            </a:r>
          </a:p>
          <a:p>
            <a:pPr>
              <a:buNone/>
            </a:pPr>
            <a:r>
              <a:rPr lang="ru-RU" dirty="0"/>
              <a:t>- Сюжетно- ролевые игры «Инспектор ДПС», «Улица»</a:t>
            </a:r>
          </a:p>
          <a:p>
            <a:pPr>
              <a:buNone/>
            </a:pPr>
            <a:r>
              <a:rPr lang="ru-RU" dirty="0"/>
              <a:t>- Проведение дидактических игр: «Поставь дорожный</a:t>
            </a:r>
            <a:r>
              <a:rPr lang="ru-RU" b="1" dirty="0"/>
              <a:t> </a:t>
            </a:r>
            <a:r>
              <a:rPr lang="ru-RU" dirty="0"/>
              <a:t>знак», «Поле чудес», «Дорожное - не дорожное»</a:t>
            </a:r>
          </a:p>
          <a:p>
            <a:pPr>
              <a:buNone/>
            </a:pPr>
            <a:r>
              <a:rPr lang="ru-RU" dirty="0"/>
              <a:t>- Подвижные игры «Кого назвали- тот ловит», «Три чудесных цвета», «Делай как я», «Внимание, пешеход»</a:t>
            </a:r>
            <a:r>
              <a:rPr lang="ru-RU" b="1" dirty="0"/>
              <a:t>    </a:t>
            </a:r>
            <a:endParaRPr lang="ru-RU" dirty="0"/>
          </a:p>
          <a:p>
            <a:pPr>
              <a:buNone/>
            </a:pPr>
            <a:r>
              <a:rPr lang="ru-RU" dirty="0"/>
              <a:t>- Музыкально-спортивный праздник «Азбука дорожного движения»</a:t>
            </a:r>
          </a:p>
          <a:p>
            <a:pPr>
              <a:buNone/>
            </a:pPr>
            <a:r>
              <a:rPr lang="ru-RU" dirty="0"/>
              <a:t>- Экскурсия «Пешеходный переход»</a:t>
            </a:r>
          </a:p>
          <a:p>
            <a:pPr>
              <a:buNone/>
            </a:pPr>
            <a:r>
              <a:rPr lang="ru-RU" dirty="0"/>
              <a:t>- Оформление выставки детских работ «Дети- пешеходы»</a:t>
            </a:r>
          </a:p>
          <a:p>
            <a:pPr>
              <a:buNone/>
            </a:pPr>
            <a:r>
              <a:rPr lang="ru-RU" dirty="0"/>
              <a:t>- Оформление выставки фотоматериалов «Улицы нашего города»</a:t>
            </a:r>
          </a:p>
          <a:p>
            <a:pPr>
              <a:buNone/>
            </a:pPr>
            <a:r>
              <a:rPr lang="ru-RU" dirty="0"/>
              <a:t>- Проведение детского праздника «Посвящение в пешеходы»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en-US" b="1" dirty="0"/>
              <a:t>III</a:t>
            </a:r>
            <a:r>
              <a:rPr lang="ru-RU" b="1" dirty="0"/>
              <a:t> – этап: ЗАВЕРШАЮЩИЙ  </a:t>
            </a:r>
            <a:endParaRPr lang="ru-RU" dirty="0"/>
          </a:p>
          <a:p>
            <a:pPr>
              <a:buNone/>
            </a:pPr>
            <a:r>
              <a:rPr lang="ru-RU" b="1" dirty="0"/>
              <a:t>- </a:t>
            </a:r>
            <a:r>
              <a:rPr lang="ru-RU" dirty="0"/>
              <a:t>Анкетирование для родителей</a:t>
            </a:r>
          </a:p>
          <a:p>
            <a:pPr>
              <a:buNone/>
            </a:pPr>
            <a:r>
              <a:rPr lang="ru-RU" dirty="0"/>
              <a:t>- Подготовить выставку совместных работ детей и родителей «Безопасность на дорогах глазами детей»</a:t>
            </a:r>
          </a:p>
          <a:p>
            <a:pPr>
              <a:buNone/>
            </a:pPr>
            <a:r>
              <a:rPr lang="ru-RU" dirty="0"/>
              <a:t>- Выпуск стенгазеты (с родителями) </a:t>
            </a:r>
          </a:p>
          <a:p>
            <a:pPr>
              <a:buNone/>
            </a:pPr>
            <a:r>
              <a:rPr lang="ru-RU" dirty="0"/>
              <a:t>- Проведение </a:t>
            </a:r>
            <a:r>
              <a:rPr lang="ru-RU" dirty="0" err="1"/>
              <a:t>детско</a:t>
            </a:r>
            <a:r>
              <a:rPr lang="ru-RU" dirty="0"/>
              <a:t>- родительской викторины «Безопасность в наших руках»</a:t>
            </a:r>
          </a:p>
          <a:p>
            <a:pPr>
              <a:buNone/>
            </a:pPr>
            <a:r>
              <a:rPr lang="ru-RU" b="1" dirty="0"/>
              <a:t>- </a:t>
            </a:r>
            <a:r>
              <a:rPr lang="ru-RU" dirty="0"/>
              <a:t>Создание буклетов и памяток по ПДД</a:t>
            </a:r>
          </a:p>
          <a:p>
            <a:pPr>
              <a:buNone/>
            </a:pPr>
            <a:r>
              <a:rPr lang="ru-RU" dirty="0"/>
              <a:t>- Проведение итогового родительского собрания по результатам работы над проектом с приглашением сотрудников ГИБДД</a:t>
            </a:r>
          </a:p>
          <a:p>
            <a:pPr>
              <a:buNone/>
            </a:pPr>
            <a:r>
              <a:rPr lang="ru-RU" dirty="0"/>
              <a:t>- Презентация положительного опыта. Внесение дополнений, поправок в случае нерешенных или побочных проблем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26893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dirty="0"/>
              <a:t>Технология проекта</a:t>
            </a:r>
            <a:endParaRPr lang="ru-RU" sz="3800" dirty="0"/>
          </a:p>
          <a:p>
            <a:pPr>
              <a:buNone/>
            </a:pPr>
            <a:r>
              <a:rPr lang="ru-RU" dirty="0"/>
              <a:t>   Особенностью данного проекта является неотъемлемая </a:t>
            </a:r>
            <a:r>
              <a:rPr lang="ru-RU" dirty="0" smtClean="0"/>
              <a:t>часть</a:t>
            </a:r>
          </a:p>
          <a:p>
            <a:pPr>
              <a:buNone/>
            </a:pPr>
            <a:r>
              <a:rPr lang="ru-RU" dirty="0" smtClean="0"/>
              <a:t>деятельности </a:t>
            </a:r>
            <a:r>
              <a:rPr lang="ru-RU" dirty="0"/>
              <a:t>педагогов, родителей, детей в рамках работы ДОУ, в </a:t>
            </a:r>
            <a:r>
              <a:rPr lang="ru-RU" dirty="0" smtClean="0"/>
              <a:t>которой</a:t>
            </a:r>
          </a:p>
          <a:p>
            <a:pPr>
              <a:buNone/>
            </a:pPr>
            <a:r>
              <a:rPr lang="ru-RU" dirty="0" smtClean="0"/>
              <a:t>пропагандируется </a:t>
            </a:r>
            <a:r>
              <a:rPr lang="ru-RU" dirty="0"/>
              <a:t>осознанное соблюдение родителями ПДД и </a:t>
            </a:r>
            <a:r>
              <a:rPr lang="ru-RU" dirty="0" smtClean="0"/>
              <a:t>безопасного</a:t>
            </a:r>
          </a:p>
          <a:p>
            <a:pPr>
              <a:buNone/>
            </a:pPr>
            <a:r>
              <a:rPr lang="ru-RU" dirty="0" smtClean="0"/>
              <a:t>образа </a:t>
            </a:r>
            <a:r>
              <a:rPr lang="ru-RU" dirty="0"/>
              <a:t>жизни, определяются проблемы и задачи, выстраиваются </a:t>
            </a:r>
            <a:r>
              <a:rPr lang="ru-RU" dirty="0" smtClean="0"/>
              <a:t>пути</a:t>
            </a:r>
          </a:p>
          <a:p>
            <a:pPr>
              <a:buNone/>
            </a:pPr>
            <a:r>
              <a:rPr lang="ru-RU" dirty="0" smtClean="0"/>
              <a:t>реализации </a:t>
            </a:r>
            <a:r>
              <a:rPr lang="ru-RU" dirty="0"/>
              <a:t>данных задач в разнообразной деятельности с детьми. </a:t>
            </a:r>
            <a:r>
              <a:rPr lang="ru-RU" dirty="0" smtClean="0"/>
              <a:t>Особую</a:t>
            </a:r>
          </a:p>
          <a:p>
            <a:pPr>
              <a:buNone/>
            </a:pPr>
            <a:r>
              <a:rPr lang="ru-RU" dirty="0" smtClean="0"/>
              <a:t>практичную </a:t>
            </a:r>
            <a:r>
              <a:rPr lang="ru-RU" dirty="0"/>
              <a:t>ценность проекта представляют материалы </a:t>
            </a:r>
            <a:r>
              <a:rPr lang="ru-RU" dirty="0" smtClean="0"/>
              <a:t>приложения:</a:t>
            </a:r>
          </a:p>
          <a:p>
            <a:pPr>
              <a:buNone/>
            </a:pPr>
            <a:r>
              <a:rPr lang="ru-RU" dirty="0" smtClean="0"/>
              <a:t>сценарий </a:t>
            </a:r>
            <a:r>
              <a:rPr lang="ru-RU" dirty="0"/>
              <a:t>агитбригады по ПДД. Эти методические разработки </a:t>
            </a:r>
            <a:r>
              <a:rPr lang="ru-RU" dirty="0" smtClean="0"/>
              <a:t>можно</a:t>
            </a:r>
          </a:p>
          <a:p>
            <a:pPr>
              <a:buNone/>
            </a:pPr>
            <a:r>
              <a:rPr lang="ru-RU" dirty="0" smtClean="0"/>
              <a:t>реализовать </a:t>
            </a:r>
            <a:r>
              <a:rPr lang="ru-RU" dirty="0"/>
              <a:t>в любом дошкольном образовательном </a:t>
            </a:r>
            <a:r>
              <a:rPr lang="ru-RU" dirty="0" smtClean="0"/>
              <a:t>учреждении,</a:t>
            </a:r>
          </a:p>
          <a:p>
            <a:pPr>
              <a:buNone/>
            </a:pPr>
            <a:r>
              <a:rPr lang="ru-RU" dirty="0" smtClean="0"/>
              <a:t>работающем </a:t>
            </a:r>
            <a:r>
              <a:rPr lang="ru-RU" dirty="0"/>
              <a:t>в данном направлении. В процессе реализации этого </a:t>
            </a:r>
            <a:r>
              <a:rPr lang="ru-RU" dirty="0" smtClean="0"/>
              <a:t>проекта</a:t>
            </a:r>
          </a:p>
          <a:p>
            <a:pPr>
              <a:buNone/>
            </a:pPr>
            <a:r>
              <a:rPr lang="ru-RU" dirty="0" smtClean="0"/>
              <a:t>проводятся</a:t>
            </a:r>
            <a:r>
              <a:rPr lang="ru-RU" dirty="0"/>
              <a:t>: анкетирование с родителями на тему ПДД, создаётся альбом </a:t>
            </a:r>
            <a:r>
              <a:rPr lang="ru-RU" dirty="0" smtClean="0"/>
              <a:t>с</a:t>
            </a:r>
          </a:p>
          <a:p>
            <a:pPr>
              <a:buNone/>
            </a:pPr>
            <a:r>
              <a:rPr lang="ru-RU" dirty="0" smtClean="0"/>
              <a:t>фотографиями </a:t>
            </a:r>
            <a:r>
              <a:rPr lang="ru-RU" dirty="0"/>
              <a:t>мероприятия, листовки на тему «Водитель! Сохрани мне жизнь</a:t>
            </a:r>
            <a:r>
              <a:rPr lang="ru-RU" dirty="0" smtClean="0"/>
              <a:t>!»,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/>
              <a:t>Берегись автомобиля!», «Мама! Папа! Я хочу жить: купите мне </a:t>
            </a:r>
            <a:r>
              <a:rPr lang="ru-RU" dirty="0" smtClean="0"/>
              <a:t>автомобильное</a:t>
            </a:r>
          </a:p>
          <a:p>
            <a:pPr>
              <a:buNone/>
            </a:pPr>
            <a:r>
              <a:rPr lang="ru-RU" dirty="0" smtClean="0"/>
              <a:t>кресло</a:t>
            </a:r>
            <a:r>
              <a:rPr lang="ru-RU" dirty="0"/>
              <a:t>!».</a:t>
            </a:r>
          </a:p>
          <a:p>
            <a:pPr>
              <a:buNone/>
            </a:pPr>
            <a:r>
              <a:rPr lang="ru-RU" dirty="0"/>
              <a:t>Целесообразно провести мониторинг родителей об удовлетворенности </a:t>
            </a:r>
            <a:r>
              <a:rPr lang="ru-RU" dirty="0" smtClean="0"/>
              <a:t>их</a:t>
            </a:r>
          </a:p>
          <a:p>
            <a:pPr>
              <a:buNone/>
            </a:pPr>
            <a:r>
              <a:rPr lang="ru-RU" dirty="0" smtClean="0"/>
              <a:t>деятельностью </a:t>
            </a:r>
            <a:r>
              <a:rPr lang="ru-RU" dirty="0"/>
              <a:t>во время работы в проекте.</a:t>
            </a:r>
          </a:p>
          <a:p>
            <a:pPr>
              <a:buNone/>
            </a:pPr>
            <a:r>
              <a:rPr lang="ru-RU" dirty="0"/>
              <a:t>Совместная деятельность сближает родителей и детей, учит </a:t>
            </a:r>
            <a:r>
              <a:rPr lang="ru-RU" dirty="0" smtClean="0"/>
              <a:t>взаимопониманию,</a:t>
            </a:r>
          </a:p>
          <a:p>
            <a:pPr>
              <a:buNone/>
            </a:pPr>
            <a:r>
              <a:rPr lang="ru-RU" dirty="0" smtClean="0"/>
              <a:t>доверию</a:t>
            </a:r>
            <a:r>
              <a:rPr lang="ru-RU" dirty="0"/>
              <a:t>, делает их настоящими партнерами. Для ребенка ведь тоже </a:t>
            </a:r>
            <a:r>
              <a:rPr lang="ru-RU" dirty="0" smtClean="0"/>
              <a:t>важно</a:t>
            </a:r>
          </a:p>
          <a:p>
            <a:pPr>
              <a:buNone/>
            </a:pPr>
            <a:r>
              <a:rPr lang="ru-RU" dirty="0" smtClean="0"/>
              <a:t>взаимопонимание </a:t>
            </a:r>
            <a:r>
              <a:rPr lang="ru-RU" dirty="0"/>
              <a:t>между взрослыми воспитателями и родителями. От </a:t>
            </a:r>
            <a:r>
              <a:rPr lang="ru-RU" dirty="0" smtClean="0"/>
              <a:t>активного</a:t>
            </a:r>
          </a:p>
          <a:p>
            <a:pPr>
              <a:buNone/>
            </a:pPr>
            <a:r>
              <a:rPr lang="ru-RU" dirty="0" smtClean="0"/>
              <a:t>участия </a:t>
            </a:r>
            <a:r>
              <a:rPr lang="ru-RU" dirty="0"/>
              <a:t>родителей в работе ДОУ выигрывают все.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200" b="1" u="sng" dirty="0" smtClean="0"/>
              <a:t>«Где мы были, мы не скажем, на чем ехали </a:t>
            </a:r>
            <a:r>
              <a:rPr lang="ru-RU" sz="2400" b="1" u="sng" dirty="0" smtClean="0"/>
              <a:t>покажем»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                    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                                                                                                 </a:t>
            </a:r>
            <a:r>
              <a:rPr lang="ru-RU" sz="2400" b="1" u="sng" dirty="0" smtClean="0"/>
              <a:t>«К своим знакам»</a:t>
            </a:r>
            <a:endParaRPr lang="ru-RU" sz="2400" b="1" u="sng" dirty="0"/>
          </a:p>
        </p:txBody>
      </p:sp>
      <p:pic>
        <p:nvPicPr>
          <p:cNvPr id="9" name="Picture 2" descr="G:\юид выступление\P1010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4071966" cy="3000396"/>
          </a:xfrm>
          <a:prstGeom prst="rect">
            <a:avLst/>
          </a:prstGeom>
          <a:noFill/>
        </p:spPr>
      </p:pic>
      <p:pic>
        <p:nvPicPr>
          <p:cNvPr id="10" name="Picture 3" descr="G:\юид выступление\P10106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428868"/>
            <a:ext cx="3929090" cy="3000396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Подвижные игры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937</Words>
  <Application>Microsoft Office PowerPoint</Application>
  <PresentationFormat>Экран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Наши дети- пешеходы</vt:lpstr>
      <vt:lpstr>Презентация PowerPoint</vt:lpstr>
      <vt:lpstr>Презентация PowerPoint</vt:lpstr>
      <vt:lpstr>Презентация PowerPoint</vt:lpstr>
      <vt:lpstr>Этапы реализации проекта: </vt:lpstr>
      <vt:lpstr>Презентация PowerPoint</vt:lpstr>
      <vt:lpstr>Презентация PowerPoint</vt:lpstr>
      <vt:lpstr>Презентация PowerPoint</vt:lpstr>
      <vt:lpstr>Подвижные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дети- пешеходы</dc:title>
  <dc:creator>Customer</dc:creator>
  <cp:lastModifiedBy>Герман</cp:lastModifiedBy>
  <cp:revision>21</cp:revision>
  <dcterms:created xsi:type="dcterms:W3CDTF">2012-04-26T16:29:55Z</dcterms:created>
  <dcterms:modified xsi:type="dcterms:W3CDTF">2014-04-20T17:59:42Z</dcterms:modified>
</cp:coreProperties>
</file>