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252736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Назывные предложения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365104"/>
            <a:ext cx="6400800" cy="165618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Конспект урока русского языка в 8 классе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Подготовила: учитель русского языка и литературы Кузьменок Татьяна </a:t>
            </a:r>
            <a:r>
              <a:rPr lang="ru-RU" b="1" dirty="0">
                <a:solidFill>
                  <a:schemeClr val="bg1"/>
                </a:solidFill>
              </a:rPr>
              <a:t>А</a:t>
            </a:r>
            <a:r>
              <a:rPr lang="ru-RU" b="1" dirty="0" smtClean="0">
                <a:solidFill>
                  <a:schemeClr val="bg1"/>
                </a:solidFill>
              </a:rPr>
              <a:t>лександровна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04864"/>
            <a:ext cx="4896545" cy="19442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784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Познакомиться с новым видом односоставных предложений – назывным предложением</a:t>
            </a:r>
          </a:p>
          <a:p>
            <a:endParaRPr lang="ru-RU" b="1" dirty="0" smtClean="0"/>
          </a:p>
          <a:p>
            <a:r>
              <a:rPr lang="ru-RU" b="1" dirty="0" smtClean="0"/>
              <a:t>Научиться находить назывные предложения в тексте </a:t>
            </a:r>
          </a:p>
          <a:p>
            <a:endParaRPr lang="ru-RU" b="1" dirty="0" smtClean="0"/>
          </a:p>
          <a:p>
            <a:r>
              <a:rPr lang="ru-RU" b="1" dirty="0" smtClean="0"/>
              <a:t>Выяснить значение и сферу употребления назывных предложений, их роль в художественной литературе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sz="4000" b="1" dirty="0" smtClean="0">
                <a:solidFill>
                  <a:schemeClr val="bg1"/>
                </a:solidFill>
                <a:ea typeface="+mn-ea"/>
                <a:cs typeface="+mn-cs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ea typeface="+mn-ea"/>
                <a:cs typeface="+mn-cs"/>
              </a:rPr>
            </a:br>
            <a:r>
              <a:rPr lang="ru-RU" sz="4000" b="1" dirty="0">
                <a:solidFill>
                  <a:schemeClr val="bg1"/>
                </a:solidFill>
                <a:ea typeface="+mn-ea"/>
                <a:cs typeface="+mn-cs"/>
              </a:rPr>
              <a:t/>
            </a:r>
            <a:br>
              <a:rPr lang="ru-RU" sz="4000" b="1" dirty="0">
                <a:solidFill>
                  <a:schemeClr val="bg1"/>
                </a:solidFill>
                <a:ea typeface="+mn-ea"/>
                <a:cs typeface="+mn-cs"/>
              </a:rPr>
            </a:br>
            <a:r>
              <a:rPr lang="ru-RU" sz="4000" b="1" dirty="0" smtClean="0">
                <a:solidFill>
                  <a:schemeClr val="bg1"/>
                </a:solidFill>
                <a:ea typeface="+mn-ea"/>
                <a:cs typeface="+mn-cs"/>
              </a:rPr>
              <a:t>Целеполагание</a:t>
            </a:r>
            <a:r>
              <a:rPr lang="ru-RU" sz="4000" b="1" dirty="0">
                <a:solidFill>
                  <a:schemeClr val="bg1"/>
                </a:solidFill>
                <a:ea typeface="+mn-ea"/>
                <a:cs typeface="+mn-cs"/>
              </a:rPr>
              <a:t>: </a:t>
            </a:r>
            <a:br>
              <a:rPr lang="ru-RU" sz="4000" b="1" dirty="0">
                <a:solidFill>
                  <a:schemeClr val="bg1"/>
                </a:solidFill>
                <a:ea typeface="+mn-ea"/>
                <a:cs typeface="+mn-cs"/>
              </a:rPr>
            </a:br>
            <a:endParaRPr lang="ru-RU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12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632848" cy="5721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015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Чудная картина!</a:t>
            </a:r>
            <a:endParaRPr lang="ru-RU" sz="1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Как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ты мне родна.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Белая равнина,</a:t>
            </a:r>
            <a:endParaRPr lang="ru-RU" sz="1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Полная луна.</a:t>
            </a:r>
            <a:endParaRPr lang="ru-RU" sz="1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Свет небес высоких,</a:t>
            </a:r>
            <a:endParaRPr lang="ru-RU" sz="1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И блестящий снег,</a:t>
            </a:r>
            <a:endParaRPr lang="ru-RU" sz="1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И саней далёких</a:t>
            </a:r>
            <a:endParaRPr lang="ru-RU" sz="1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Одинокий бег.</a:t>
            </a:r>
            <a:endParaRPr lang="ru-RU" sz="1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А. Фет</a:t>
            </a:r>
            <a:endParaRPr lang="ru-RU" dirty="0"/>
          </a:p>
        </p:txBody>
      </p:sp>
      <p:pic>
        <p:nvPicPr>
          <p:cNvPr id="4098" name="Picture 2" descr="http://img03.deviantart.net/cf44/i/2014/197/4/e/blue_moon_by_morgan_lou-d39tx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5616624" cy="428625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629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914400" y="2060848"/>
            <a:ext cx="3513584" cy="381642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Лес. Поляна, освещённая яркими лучами солнца. Под большим раскидистым деревом, в теньке, красивая 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девушка в 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белой блузке и синей юбчонке. Девушка с голубыми глазами и правильными чертами лица».</a:t>
            </a:r>
            <a:endParaRPr lang="ru-RU" sz="17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980728"/>
            <a:ext cx="3352800" cy="1080120"/>
          </a:xfrm>
        </p:spPr>
        <p:txBody>
          <a:bodyPr/>
          <a:lstStyle/>
          <a:p>
            <a:pPr algn="ctr"/>
            <a:r>
              <a:rPr lang="ru-RU" sz="2800" b="1" dirty="0" smtClean="0"/>
              <a:t>Картина А. Серова «Девушка, освещённая солнцем»</a:t>
            </a:r>
            <a:endParaRPr lang="ru-RU" sz="28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1628800"/>
            <a:ext cx="3296266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80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1340768"/>
            <a:ext cx="4824536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А. Серов «Девочка с персиками»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581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85000" lnSpcReduction="10000"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Char char=""/>
              <a:tabLst>
                <a:tab pos="228600" algn="l"/>
              </a:tabLs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Какие виды односоставных предложений мы повторили?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Char char=""/>
              <a:tabLst>
                <a:tab pos="228600" algn="l"/>
              </a:tabLs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 каким новым видом односоставных предложений мы познакомились?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Char char=""/>
              <a:tabLst>
                <a:tab pos="228600" algn="l"/>
              </a:tabLs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Для чего чаще всего используются назывные предложения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?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Char char=""/>
              <a:tabLst>
                <a:tab pos="228600" algn="l"/>
              </a:tabLst>
            </a:pPr>
            <a:endParaRPr lang="ru-RU" sz="3300" b="1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Wingdings"/>
              <a:buChar char=""/>
              <a:tabLst>
                <a:tab pos="228600" algn="l"/>
              </a:tabLst>
            </a:pPr>
            <a:r>
              <a:rPr lang="ru-RU" sz="21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Продолжите предложения:</a:t>
            </a: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Wingdings"/>
              <a:buChar char=""/>
              <a:tabLst>
                <a:tab pos="228600" algn="l"/>
              </a:tabLst>
            </a:pPr>
            <a:r>
              <a:rPr lang="ru-RU" sz="21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На уроке мне было интересно………….</a:t>
            </a: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Wingdings"/>
              <a:buChar char=""/>
              <a:tabLst>
                <a:tab pos="228600" algn="l"/>
              </a:tabLst>
            </a:pPr>
            <a:r>
              <a:rPr lang="ru-RU" sz="21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На уроке мне было (понятно, легко, трудно и т.п. ………)</a:t>
            </a:r>
            <a:endParaRPr lang="ru-RU" sz="2100" b="1" i="1" dirty="0">
              <a:solidFill>
                <a:schemeClr val="accent3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sz="33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93933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</TotalTime>
  <Words>166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Назывные предложения</vt:lpstr>
      <vt:lpstr>  Целеполагание:  </vt:lpstr>
      <vt:lpstr>Презентация PowerPoint</vt:lpstr>
      <vt:lpstr>А. Фет</vt:lpstr>
      <vt:lpstr>Картина А. Серова «Девушка, освещённая солнцем»</vt:lpstr>
      <vt:lpstr>А. Серов «Девочка с персиками»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Назывные предложения</dc:title>
  <dc:creator>1</dc:creator>
  <cp:lastModifiedBy>1</cp:lastModifiedBy>
  <cp:revision>6</cp:revision>
  <dcterms:created xsi:type="dcterms:W3CDTF">2017-10-08T19:07:25Z</dcterms:created>
  <dcterms:modified xsi:type="dcterms:W3CDTF">2017-10-08T19:47:11Z</dcterms:modified>
</cp:coreProperties>
</file>