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9" r:id="rId12"/>
    <p:sldId id="267" r:id="rId13"/>
    <p:sldId id="270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3" autoAdjust="0"/>
    <p:restoredTop sz="94621" autoAdjust="0"/>
  </p:normalViewPr>
  <p:slideViewPr>
    <p:cSldViewPr>
      <p:cViewPr varScale="1">
        <p:scale>
          <a:sx n="103" d="100"/>
          <a:sy n="103" d="100"/>
        </p:scale>
        <p:origin x="-17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9740B-95D2-47FA-B485-B77562FDDB9C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A8464-051A-4402-B4C6-835E25842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riton\Desktop\Raznocvetnye_steklyashki_Raznocvetnaya_igra%20(mp3cut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87;&#1088;&#1077;&#1079;&#1077;&#1085;&#1090;&#1072;&#1094;&#1080;&#1103;\Raznocvetnye_steklyashki_Raznocvetnaya_igra_(vmusice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142984"/>
            <a:ext cx="3886200" cy="245746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Нетрадиционная техника рисования «</a:t>
            </a:r>
            <a:r>
              <a:rPr lang="ru-RU" sz="3200" dirty="0" err="1" smtClean="0">
                <a:solidFill>
                  <a:srgbClr val="FF0000"/>
                </a:solidFill>
              </a:rPr>
              <a:t>Эбру</a:t>
            </a:r>
            <a:r>
              <a:rPr lang="ru-RU" sz="3200" dirty="0" smtClean="0">
                <a:solidFill>
                  <a:srgbClr val="FF0000"/>
                </a:solidFill>
              </a:rPr>
              <a:t>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391152"/>
            <a:ext cx="3486152" cy="558128"/>
          </a:xfrm>
        </p:spPr>
        <p:txBody>
          <a:bodyPr>
            <a:normAutofit/>
          </a:bodyPr>
          <a:lstStyle/>
          <a:p>
            <a:r>
              <a:rPr lang="ru-RU" sz="1800" smtClean="0">
                <a:solidFill>
                  <a:srgbClr val="FF0000"/>
                </a:solidFill>
                <a:cs typeface="Aharoni" pitchFamily="2" charset="-79"/>
              </a:rPr>
              <a:t>Выполнила: </a:t>
            </a:r>
            <a:r>
              <a:rPr lang="ru-RU" sz="1800" dirty="0" smtClean="0">
                <a:solidFill>
                  <a:srgbClr val="FF0000"/>
                </a:solidFill>
                <a:cs typeface="Aharoni" pitchFamily="2" charset="-79"/>
              </a:rPr>
              <a:t>Маримакова М.М.</a:t>
            </a:r>
          </a:p>
          <a:p>
            <a:endParaRPr lang="ru-RU" sz="18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5" name="Рисунок 4" descr="http://happycard.club/upload/iblock/2da/ebru-risovanie-na-vod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1412776"/>
            <a:ext cx="3929090" cy="41434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Raznocvetnye_steklyashki_Raznocvetnaya_igra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604448" y="6093296"/>
            <a:ext cx="304800" cy="3048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404664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«Ромодановский детский сад комбинированного вида»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Ромодановского муниципального района Республики Мордовия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6021288"/>
            <a:ext cx="65274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2017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75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stola.ru-8223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SDC117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2976" y="1142984"/>
            <a:ext cx="7024738" cy="5715016"/>
          </a:xfrm>
          <a:prstGeom prst="rect">
            <a:avLst/>
          </a:prstGeom>
        </p:spPr>
      </p:pic>
    </p:spTree>
  </p:cSld>
  <p:clrMapOvr>
    <a:masterClrMapping/>
  </p:clrMapOvr>
  <p:transition advTm="711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C000"/>
                </a:solidFill>
              </a:rPr>
              <a:t>Клёпа</a:t>
            </a:r>
            <a:r>
              <a:rPr lang="ru-RU" b="1" dirty="0" smtClean="0">
                <a:solidFill>
                  <a:srgbClr val="FFC000"/>
                </a:solidFill>
              </a:rPr>
              <a:t> растерял краски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virt_apls_4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4286256"/>
            <a:ext cx="9144000" cy="2928934"/>
          </a:xfrm>
        </p:spPr>
      </p:pic>
      <p:pic>
        <p:nvPicPr>
          <p:cNvPr id="5" name="Рисунок 4" descr="SDC117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42984"/>
            <a:ext cx="6786578" cy="4572032"/>
          </a:xfrm>
          <a:prstGeom prst="rect">
            <a:avLst/>
          </a:prstGeom>
        </p:spPr>
      </p:pic>
    </p:spTree>
  </p:cSld>
  <p:clrMapOvr>
    <a:masterClrMapping/>
  </p:clrMapOvr>
  <p:transition advTm="706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Пальчиковая гимнастика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VHNlqKzuy7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67241" y="1857364"/>
            <a:ext cx="5409518" cy="4268799"/>
          </a:xfrm>
        </p:spPr>
      </p:pic>
    </p:spTree>
  </p:cSld>
  <p:clrMapOvr>
    <a:masterClrMapping/>
  </p:clrMapOvr>
  <p:transition advTm="711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HR0cDovL2ZhbnRpazQ3LnJ1c2VkdS5uZXQvZ2FsbGVyeS8zMTE3L2Zvbl9yaXNvdmFuaWVfY3ZldG92LmpwZw==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Начинаем рисовать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452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356509_1-64b02e0899410017c6803354d1f3970d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SDC117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214422"/>
            <a:ext cx="9144000" cy="5643577"/>
          </a:xfrm>
          <a:prstGeom prst="rect">
            <a:avLst/>
          </a:prstGeom>
        </p:spPr>
      </p:pic>
      <p:pic>
        <p:nvPicPr>
          <p:cNvPr id="6" name="Raznocvetnye_steklyashki_Raznocvetnaya_igra_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1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ppl10_1280_102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работы</a:t>
            </a:r>
            <a:endParaRPr lang="ru-RU" dirty="0"/>
          </a:p>
        </p:txBody>
      </p:sp>
      <p:pic>
        <p:nvPicPr>
          <p:cNvPr id="5" name="Рисунок 4" descr="SDC117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357298"/>
            <a:ext cx="3500430" cy="2500330"/>
          </a:xfrm>
          <a:prstGeom prst="rect">
            <a:avLst/>
          </a:prstGeom>
        </p:spPr>
      </p:pic>
      <p:pic>
        <p:nvPicPr>
          <p:cNvPr id="7" name="Рисунок 6" descr="SDC117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8" y="4214818"/>
            <a:ext cx="3429024" cy="2428868"/>
          </a:xfrm>
          <a:prstGeom prst="rect">
            <a:avLst/>
          </a:prstGeom>
        </p:spPr>
      </p:pic>
      <p:pic>
        <p:nvPicPr>
          <p:cNvPr id="8" name="Рисунок 7" descr="SDC1172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86380" y="4214818"/>
            <a:ext cx="3428992" cy="2428892"/>
          </a:xfrm>
          <a:prstGeom prst="rect">
            <a:avLst/>
          </a:prstGeom>
        </p:spPr>
      </p:pic>
      <p:pic>
        <p:nvPicPr>
          <p:cNvPr id="9" name="Рисунок 8" descr="SDC1172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10" y="1285860"/>
            <a:ext cx="3500462" cy="2625347"/>
          </a:xfrm>
          <a:prstGeom prst="rect">
            <a:avLst/>
          </a:prstGeom>
        </p:spPr>
      </p:pic>
    </p:spTree>
  </p:cSld>
  <p:clrMapOvr>
    <a:masterClrMapping/>
  </p:clrMapOvr>
  <p:transition advTm="714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Заключение </a:t>
            </a: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 проделанной работы можно прийти к выводу: ребенку нужен тот результат, который вызывает у него радость, изумление, удивление.</a:t>
            </a:r>
            <a:b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Рисование на воде – ЭБРУ- представляет собой не просто нанесение красок на определенную поверхность, скорее это целая философия. Ведь </a:t>
            </a:r>
            <a:r>
              <a:rPr lang="ru-RU" sz="2000" b="1" dirty="0" err="1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Эбру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 это рисование, в основе которого лежат правильные, природные формы, а именно круг.</a:t>
            </a:r>
            <a:b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Каждая капля, которая попадает в воду, растекается в круг, который мы можем преобразовать абсолютно в любую желаемую форму. Такое рисование отлично развивает у детей воображение и мышление, а так же дает возможность ребенку почувствовать себя настоящим художником и получить настоящее удовлетворение от творчества. Картины всегда получаются необычными, каждое движение шилом или кистью создает неповторимый образ.  </a:t>
            </a:r>
            <a:b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Восточная живопись является отличным способом развития моторики, творческого потенциала и воображения ребенка. Но не только детям </a:t>
            </a:r>
            <a:r>
              <a:rPr lang="ru-RU" sz="2000" b="1" dirty="0" err="1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эбру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может пойти на пользу, взрослые люди смогут избавиться от стресса и расслабиться, оставив все проблемы за границами водного полотна.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4290"/>
            <a:ext cx="3286116" cy="936104"/>
          </a:xfrm>
          <a:prstGeom prst="rect">
            <a:avLst/>
          </a:prstGeom>
        </p:spPr>
      </p:pic>
      <p:pic>
        <p:nvPicPr>
          <p:cNvPr id="6" name="Picture 2" descr="http://im2-tub-ru.yandex.net/i?id=330349320-62-7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0"/>
            <a:ext cx="1258867" cy="13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8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17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Inverted">
              <a:avLst/>
            </a:prstTxWarp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До новых встреч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advTm="709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6153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 темы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Все дети любят рисовать. Очень часто из-за отсутствия знаний и технических навыков в изобразительной деятельности ребенок теряет интерес к творчеству.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Из опыта работы с детьми, по развитию художественно творческих способностей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рисовании можно сказать, что стандартных наборов изобразительных материалов, техник не достаточно для современных детей, так как уровень умственного развития и потенциал нового поколения стал намного выше.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В ходе наблюдений, за изобразительной деятельностью детей в детском саду можно сделать вывод, что снижение интереса и мотивации к творчеству имеют несколько причин: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Отсутствие у детей необходимых знаний, умений и технических навыков в рисовании;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Шаблонность и однообразие в изображении и замысле рисунка;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Недостаточно знаний об окружающем мире.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Поэтому так важно обратиться к использованию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нетрадиционных техник рисования – они дают толчок к развитию детского интеллекта, воображения, фантазии, заставляют наших детей мыслить нестандартно.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731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Цель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 Развитие творческих способностей у детей дошкольного возраста через использование нетрадиционной техники рисования «</a:t>
            </a:r>
            <a:r>
              <a:rPr lang="ru-RU" sz="3600" b="1" dirty="0" err="1" smtClean="0">
                <a:solidFill>
                  <a:srgbClr val="002060"/>
                </a:solidFill>
              </a:rPr>
              <a:t>Эбру</a:t>
            </a:r>
            <a:r>
              <a:rPr lang="ru-RU" sz="3600" b="1" dirty="0" smtClean="0">
                <a:solidFill>
                  <a:srgbClr val="002060"/>
                </a:solidFill>
              </a:rPr>
              <a:t>»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hikma.blog.bg/photos/87678/original/EBRU/ebru-menafalici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3429000"/>
            <a:ext cx="5154607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5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Задачи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Образовательные: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Познакомить дошкольников с нетрадиционной техникой рисования – «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эбру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Развивающие: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мелкую моторику рук; 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чувство композиции, ритма,  колорита,  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цветовосприятия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 чувство фактурности и объёмности;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творческие способности,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художественное творчество, воображение, фантазию, интерес к изобразительной деятельности; 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Развивать желание экспериментировать в рисовании, проявляя яркие чувства и эмоции: радость, удивление.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Воспитательные: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Вызвать интерес к изобразительной деятельности;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Воспитывать творческую самореализацию и индивидуальность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ransition advTm="923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aHR0cDovL2xhc3RvaGthMTk2Mi5ydXNlZHUubmV0L2dhbGxlcnkvMzU1OC8yMy0zMy5qcGc=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SDC116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571480"/>
            <a:ext cx="7572428" cy="4714908"/>
          </a:xfrm>
          <a:prstGeom prst="rect">
            <a:avLst/>
          </a:prstGeom>
        </p:spPr>
      </p:pic>
    </p:spTree>
  </p:cSld>
  <p:clrMapOvr>
    <a:masterClrMapping/>
  </p:clrMapOvr>
  <p:transition advTm="702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DSJ_20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Делимся хорошим настроением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SDC1168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142984"/>
            <a:ext cx="5857916" cy="5500702"/>
          </a:xfrm>
          <a:prstGeom prst="rect">
            <a:avLst/>
          </a:prstGeom>
        </p:spPr>
      </p:pic>
    </p:spTree>
  </p:cSld>
  <p:clrMapOvr>
    <a:masterClrMapping/>
  </p:clrMapOvr>
  <p:transition advTm="709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daybackgroun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К нам пришёл </a:t>
            </a:r>
            <a:r>
              <a:rPr lang="ru-RU" dirty="0" err="1" smtClean="0">
                <a:solidFill>
                  <a:srgbClr val="00B050"/>
                </a:solidFill>
              </a:rPr>
              <a:t>Клёпа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SDC1169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1768067" y="1089398"/>
            <a:ext cx="5572140" cy="5536437"/>
          </a:xfrm>
          <a:prstGeom prst="rect">
            <a:avLst/>
          </a:prstGeom>
        </p:spPr>
      </p:pic>
    </p:spTree>
  </p:cSld>
  <p:clrMapOvr>
    <a:masterClrMapping/>
  </p:clrMapOvr>
  <p:transition advTm="714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мка-масленицы-цветастая-78350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428660" y="0"/>
            <a:ext cx="10287072" cy="7715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Отгадываем загадки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SDC1169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1214422"/>
            <a:ext cx="7929618" cy="6143668"/>
          </a:xfrm>
          <a:prstGeom prst="rect">
            <a:avLst/>
          </a:prstGeom>
        </p:spPr>
      </p:pic>
    </p:spTree>
  </p:cSld>
  <p:clrMapOvr>
    <a:masterClrMapping/>
  </p:clrMapOvr>
  <p:transition advTm="705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1eb2efd1b9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Игра «Радуга»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6" name="Рисунок 5" descr="SDC116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1214422"/>
            <a:ext cx="6429420" cy="5357826"/>
          </a:xfrm>
          <a:prstGeom prst="rect">
            <a:avLst/>
          </a:prstGeom>
        </p:spPr>
      </p:pic>
    </p:spTree>
  </p:cSld>
  <p:clrMapOvr>
    <a:masterClrMapping/>
  </p:clrMapOvr>
  <p:transition advTm="7129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62</Words>
  <Application>Microsoft Office PowerPoint</Application>
  <PresentationFormat>Экран (4:3)</PresentationFormat>
  <Paragraphs>19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Нетрадиционная техника рисования «Эбру»</vt:lpstr>
      <vt:lpstr> Актуальность темы   Все дети любят рисовать. Очень часто из-за отсутствия знаний и технических навыков в изобразительной деятельности ребенок теряет интерес к творчеству.      Из опыта работы с детьми, по развитию художественно творческих способностей в рисовании можно сказать, что стандартных наборов изобразительных материалов, техник не достаточно для современных детей, так как уровень умственного развития и потенциал нового поколения стал намного выше.     В ходе наблюдений, за изобразительной деятельностью детей в детском саду можно сделать вывод, что снижение интереса и мотивации к творчеству имеют несколько причин: 1. Отсутствие у детей необходимых знаний, умений и технических навыков в рисовании; 2. Шаблонность и однообразие в изображении и замысле рисунка; 3. Недостаточно знаний об окружающем мире. Поэтому так важно обратиться к использованию нетрадиционных техник рисования – они дают толчок к развитию детского интеллекта, воображения, фантазии, заставляют наших детей мыслить нестандартно. </vt:lpstr>
      <vt:lpstr>Цель  Развитие творческих способностей у детей дошкольного возраста через использование нетрадиционной техники рисования «Эбру»</vt:lpstr>
      <vt:lpstr>                                              Задачи   Образовательные: Познакомить дошкольников с нетрадиционной техникой рисования – «эбру». Развивающие: Развивать мелкую моторику рук;  Развивать чувство композиции, ритма,  колорита,  цветовосприятия; чувство фактурности и объёмности; Развивать творческие способности,  художественное творчество, воображение, фантазию, интерес к изобразительной деятельности;  Развивать желание экспериментировать в рисовании, проявляя яркие чувства и эмоции: радость, удивление. Воспитательные: Вызвать интерес к изобразительной деятельности; Воспитывать творческую самореализацию и индивидуальность. </vt:lpstr>
      <vt:lpstr>Слайд 5</vt:lpstr>
      <vt:lpstr>Делимся хорошим настроением</vt:lpstr>
      <vt:lpstr>К нам пришёл Клёпа</vt:lpstr>
      <vt:lpstr>Отгадываем загадки</vt:lpstr>
      <vt:lpstr>Игра «Радуга»</vt:lpstr>
      <vt:lpstr>Слайд 10</vt:lpstr>
      <vt:lpstr>Клёпа растерял краски</vt:lpstr>
      <vt:lpstr>Пальчиковая гимнастика</vt:lpstr>
      <vt:lpstr>Начинаем рисовать</vt:lpstr>
      <vt:lpstr>Слайд 14</vt:lpstr>
      <vt:lpstr>Наши работы</vt:lpstr>
      <vt:lpstr>    Заключение   Из проделанной работы можно прийти к выводу: ребенку нужен тот результат, который вызывает у него радость, изумление, удивление.          Рисование на воде – ЭБРУ- представляет собой не просто нанесение красок на определенную поверхность, скорее это целая философия. Ведь Эбру - это рисование, в основе которого лежат правильные, природные формы, а именно круг.         Каждая капля, которая попадает в воду, растекается в круг, который мы можем преобразовать абсолютно в любую желаемую форму. Такое рисование отлично развивает у детей воображение и мышление, а так же дает возможность ребенку почувствовать себя настоящим художником и получить настоящее удовлетворение от творчества. Картины всегда получаются необычными, каждое движение шилом или кистью создает неповторимый образ.           Восточная живопись является отличным способом развития моторики, творческого потенциала и воображения ребенка. Но не только детям эбру может пойти на пользу, взрослые люди смогут избавиться от стресса и расслабиться, оставив все проблемы за границами водного полотна. </vt:lpstr>
      <vt:lpstr>До новых встреч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Нетрадиционная техника рисования «Эбру»</dc:title>
  <dc:creator>Админ</dc:creator>
  <cp:lastModifiedBy>Triton</cp:lastModifiedBy>
  <cp:revision>20</cp:revision>
  <dcterms:created xsi:type="dcterms:W3CDTF">2016-03-30T09:12:28Z</dcterms:created>
  <dcterms:modified xsi:type="dcterms:W3CDTF">2017-10-08T15:24:48Z</dcterms:modified>
</cp:coreProperties>
</file>