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9" descr="dety23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350" y="0"/>
            <a:ext cx="755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8" descr="dety23.jp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0"/>
            <a:ext cx="281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7" descr="dety23.jp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0"/>
            <a:ext cx="281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6" descr="dety23.jp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219335-02EC-4633-A6CF-57AB3100EC3B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E25A73-48DD-4DFD-8A63-5942F3278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Arial" charset="0"/>
              </a:rPr>
              <a:t>Организация двигательной активности детей во время прогулки</a:t>
            </a:r>
          </a:p>
        </p:txBody>
      </p:sp>
      <p:sp>
        <p:nvSpPr>
          <p:cNvPr id="409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653136"/>
            <a:ext cx="6400800" cy="17526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Воспитатели: </a:t>
            </a:r>
            <a:r>
              <a:rPr lang="ru-RU" dirty="0" err="1" smtClean="0">
                <a:solidFill>
                  <a:schemeClr val="tx1"/>
                </a:solidFill>
                <a:latin typeface="Arial" charset="0"/>
              </a:rPr>
              <a:t>Храпко</a:t>
            </a:r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 Т.М., 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                          Федулина Е.Г.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" descr="IMG_306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30956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3" descr="IMG_306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052513"/>
            <a:ext cx="30956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4" descr="IMG_306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30956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IMG_307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076700"/>
            <a:ext cx="30956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IMG_307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492375"/>
            <a:ext cx="30956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/>
          </p:cNvSpPr>
          <p:nvPr/>
        </p:nvSpPr>
        <p:spPr bwMode="auto">
          <a:xfrm>
            <a:off x="179388" y="836613"/>
            <a:ext cx="4105275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/>
              <a:t>Сюрприз, сюрприз!</a:t>
            </a:r>
          </a:p>
        </p:txBody>
      </p:sp>
      <p:pic>
        <p:nvPicPr>
          <p:cNvPr id="13314" name="Picture 5" descr="IMG_307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789363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IMG_307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860800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IMG_307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052513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395288" y="1341438"/>
            <a:ext cx="45370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1400"/>
              <a:t>Выполнить задания, спрятанные в коробочках. </a:t>
            </a:r>
          </a:p>
          <a:p>
            <a:pPr marL="342900" indent="-342900">
              <a:buFontTx/>
              <a:buAutoNum type="arabicPeriod"/>
            </a:pPr>
            <a:r>
              <a:rPr lang="ru-RU" sz="1400"/>
              <a:t>Найдите ошибки в стихотворении: </a:t>
            </a:r>
          </a:p>
          <a:p>
            <a:pPr marL="342900" indent="-342900" algn="ctr"/>
            <a:r>
              <a:rPr lang="ru-RU" sz="1400"/>
              <a:t>Улетели птицы, журавли, куницы. </a:t>
            </a:r>
          </a:p>
          <a:p>
            <a:pPr marL="342900" indent="-342900" algn="ctr"/>
            <a:r>
              <a:rPr lang="ru-RU" sz="1400"/>
              <a:t>Улетают мухи, соловьи, стрижи. </a:t>
            </a:r>
          </a:p>
          <a:p>
            <a:pPr marL="342900" indent="-342900" algn="ctr"/>
            <a:r>
              <a:rPr lang="ru-RU" sz="1400"/>
              <a:t>К югу улетают чибисы, ежи. </a:t>
            </a:r>
          </a:p>
          <a:p>
            <a:pPr marL="342900" indent="-342900" algn="ctr"/>
            <a:r>
              <a:rPr lang="ru-RU" sz="1400"/>
              <a:t>Стаи диких уток нас покинут утром, </a:t>
            </a:r>
          </a:p>
          <a:p>
            <a:pPr marL="342900" indent="-342900" algn="ctr"/>
            <a:r>
              <a:rPr lang="ru-RU" sz="1400"/>
              <a:t>А за ними тут же улетят шмели.</a:t>
            </a:r>
          </a:p>
          <a:p>
            <a:pPr marL="342900" indent="-342900"/>
            <a:r>
              <a:rPr lang="ru-RU" sz="1400"/>
              <a:t>2. Отгадайте загадки (о лесных животных).</a:t>
            </a:r>
          </a:p>
          <a:p>
            <a:pPr marL="342900" indent="-342900"/>
            <a:r>
              <a:rPr lang="ru-RU" sz="1400"/>
              <a:t>3. Как вы думаете, что может сниться ежику, медведю?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 descr="IMG_308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700213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7" descr="IMG_308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3860800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/>
          </p:cNvSpPr>
          <p:nvPr/>
        </p:nvSpPr>
        <p:spPr bwMode="auto">
          <a:xfrm>
            <a:off x="0" y="908050"/>
            <a:ext cx="4824413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/>
              <a:t>На извилистой дорожке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0" y="1412875"/>
            <a:ext cx="4752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1400"/>
              <a:t>Изобразить в движении ежика, зайчика, медведя. </a:t>
            </a:r>
          </a:p>
        </p:txBody>
      </p:sp>
      <p:pic>
        <p:nvPicPr>
          <p:cNvPr id="14341" name="Picture 10" descr="IMG_308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773238"/>
            <a:ext cx="357663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1" descr="IMG_308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3860800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/>
          </p:cNvSpPr>
          <p:nvPr/>
        </p:nvSpPr>
        <p:spPr bwMode="auto">
          <a:xfrm>
            <a:off x="0" y="908050"/>
            <a:ext cx="4824413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/>
              <a:t>Игра «Водяной»</a:t>
            </a:r>
          </a:p>
        </p:txBody>
      </p:sp>
      <p:pic>
        <p:nvPicPr>
          <p:cNvPr id="15362" name="Picture 5" descr="IMG_308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1052513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IMG_308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860800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9" descr="IMG_305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79388" y="1628775"/>
            <a:ext cx="457358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1400"/>
              <a:t>Водяной, водяной, </a:t>
            </a:r>
          </a:p>
          <a:p>
            <a:pPr marL="342900" indent="-342900" algn="ctr"/>
            <a:r>
              <a:rPr lang="ru-RU" sz="1400"/>
              <a:t>Выходи играть со мной! </a:t>
            </a:r>
          </a:p>
          <a:p>
            <a:pPr marL="342900" indent="-342900" algn="ctr"/>
            <a:r>
              <a:rPr lang="ru-RU" sz="1400"/>
              <a:t>Водяной, выходи, </a:t>
            </a:r>
          </a:p>
          <a:p>
            <a:pPr marL="342900" indent="-342900" algn="ctr"/>
            <a:r>
              <a:rPr lang="ru-RU" sz="1400"/>
              <a:t>Кого поймал, определи!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IMG_308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052513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7" descr="IMG_308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8" descr="IMG_309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052513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 descr="IMG_309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860800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323850" y="1125538"/>
            <a:ext cx="8135938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Цель:</a:t>
            </a:r>
            <a:r>
              <a:rPr lang="ru-RU" sz="1600"/>
              <a:t> интеграция образовательных областей при проведении прогулки.</a:t>
            </a:r>
          </a:p>
          <a:p>
            <a:endParaRPr lang="ru-RU" sz="1600"/>
          </a:p>
          <a:p>
            <a:r>
              <a:rPr lang="ru-RU" b="1"/>
              <a:t>Задачи:</a:t>
            </a:r>
            <a:r>
              <a:rPr lang="ru-RU" sz="1600"/>
              <a:t> </a:t>
            </a:r>
          </a:p>
          <a:p>
            <a:r>
              <a:rPr lang="ru-RU" sz="1600"/>
              <a:t>- продолжать наблюдение за состоянием погоды; </a:t>
            </a:r>
          </a:p>
          <a:p>
            <a:pPr>
              <a:buFontTx/>
              <a:buChar char="-"/>
            </a:pPr>
            <a:r>
              <a:rPr lang="ru-RU" sz="1600"/>
              <a:t> стимулировать познавательно-исследовательскую деятельность; </a:t>
            </a:r>
          </a:p>
          <a:p>
            <a:pPr>
              <a:buFontTx/>
              <a:buChar char="-"/>
            </a:pPr>
            <a:r>
              <a:rPr lang="ru-RU" sz="1600"/>
              <a:t> активизировать  и расширять словарный запас; </a:t>
            </a:r>
          </a:p>
          <a:p>
            <a:pPr>
              <a:buFontTx/>
              <a:buChar char="-"/>
            </a:pPr>
            <a:r>
              <a:rPr lang="ru-RU" sz="1600"/>
              <a:t> воспитывать художественно-творческие способности; </a:t>
            </a:r>
          </a:p>
          <a:p>
            <a:r>
              <a:rPr lang="ru-RU" sz="1600"/>
              <a:t>- стимулировать двигательную активность детей.</a:t>
            </a:r>
          </a:p>
        </p:txBody>
      </p:sp>
      <p:pic>
        <p:nvPicPr>
          <p:cNvPr id="19462" name="Picture 6" descr="IMG_068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284538"/>
            <a:ext cx="2946400" cy="2209800"/>
          </a:xfrm>
          <a:prstGeom prst="rect">
            <a:avLst/>
          </a:prstGeom>
          <a:noFill/>
        </p:spPr>
      </p:pic>
      <p:pic>
        <p:nvPicPr>
          <p:cNvPr id="19463" name="Picture 7" descr="IMG_068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3284538"/>
            <a:ext cx="2947988" cy="2211387"/>
          </a:xfrm>
          <a:prstGeom prst="rect">
            <a:avLst/>
          </a:prstGeom>
          <a:noFill/>
        </p:spPr>
      </p:pic>
      <p:pic>
        <p:nvPicPr>
          <p:cNvPr id="19464" name="Picture 8" descr="IMG_069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4365625"/>
            <a:ext cx="2947987" cy="2211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>
            <p:ph type="title" idx="4294967295"/>
          </p:nvPr>
        </p:nvSpPr>
        <p:spPr>
          <a:xfrm>
            <a:off x="827088" y="981075"/>
            <a:ext cx="2773362" cy="566738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Arial" charset="0"/>
              </a:rPr>
              <a:t>Веревочка</a:t>
            </a:r>
          </a:p>
        </p:txBody>
      </p:sp>
      <p:pic>
        <p:nvPicPr>
          <p:cNvPr id="5122" name="Picture 4" descr="IMG_303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357663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7" descr="IMG_303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052513"/>
            <a:ext cx="3573462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323850" y="4581525"/>
            <a:ext cx="403225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1400"/>
              <a:t>Тому, кому попался зелёный узелок, придумать, во что сегодня превратится веревочка. (Змейкой) </a:t>
            </a:r>
          </a:p>
          <a:p>
            <a:endParaRPr lang="ru-RU" sz="1400"/>
          </a:p>
          <a:p>
            <a:r>
              <a:rPr lang="ru-RU" sz="1400"/>
              <a:t>Дети двигаются змейкой.</a:t>
            </a:r>
          </a:p>
        </p:txBody>
      </p:sp>
      <p:pic>
        <p:nvPicPr>
          <p:cNvPr id="5125" name="Picture 9" descr="IMG_303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933825"/>
            <a:ext cx="3576637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/>
          </p:cNvSpPr>
          <p:nvPr/>
        </p:nvSpPr>
        <p:spPr bwMode="auto">
          <a:xfrm>
            <a:off x="684213" y="981075"/>
            <a:ext cx="360045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/>
              <a:t>Подвижная игра «Сова и мыши»</a:t>
            </a:r>
          </a:p>
        </p:txBody>
      </p:sp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250825" y="4724400"/>
            <a:ext cx="35290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Тот, кому попался черный узелок, становится водящим - совой.</a:t>
            </a:r>
          </a:p>
        </p:txBody>
      </p:sp>
      <p:pic>
        <p:nvPicPr>
          <p:cNvPr id="6147" name="Picture 5" descr="IMG_303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IMG_304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052513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IMG_303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933825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/>
          </p:cNvSpPr>
          <p:nvPr/>
        </p:nvSpPr>
        <p:spPr bwMode="auto">
          <a:xfrm>
            <a:off x="684213" y="981075"/>
            <a:ext cx="360045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/>
              <a:t>Беседа о ветре</a:t>
            </a:r>
          </a:p>
        </p:txBody>
      </p:sp>
      <p:pic>
        <p:nvPicPr>
          <p:cNvPr id="7170" name="Picture 5" descr="IMG_303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4824412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5435600" y="2060575"/>
            <a:ext cx="3529013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Загадка. </a:t>
            </a:r>
          </a:p>
          <a:p>
            <a:pPr algn="ctr"/>
            <a:r>
              <a:rPr lang="ru-RU" sz="1400"/>
              <a:t>Это что за невидимка </a:t>
            </a:r>
          </a:p>
          <a:p>
            <a:pPr algn="ctr"/>
            <a:r>
              <a:rPr lang="ru-RU" sz="1400"/>
              <a:t>Раскачал в коляске Димку, </a:t>
            </a:r>
          </a:p>
          <a:p>
            <a:pPr algn="ctr"/>
            <a:r>
              <a:rPr lang="ru-RU" sz="1400"/>
              <a:t>На столе листает книжку, </a:t>
            </a:r>
          </a:p>
          <a:p>
            <a:pPr algn="ctr"/>
            <a:r>
              <a:rPr lang="ru-RU" sz="1400"/>
              <a:t>Шорохом пугает мышку, </a:t>
            </a:r>
          </a:p>
          <a:p>
            <a:pPr algn="ctr"/>
            <a:r>
              <a:rPr lang="ru-RU" sz="1400"/>
              <a:t>Ветки с силою качает </a:t>
            </a:r>
          </a:p>
          <a:p>
            <a:pPr algn="ctr"/>
            <a:r>
              <a:rPr lang="ru-RU" sz="1400"/>
              <a:t>И листочки обрывает? </a:t>
            </a:r>
          </a:p>
          <a:p>
            <a:pPr algn="ctr"/>
            <a:r>
              <a:rPr lang="ru-RU" sz="1400"/>
              <a:t>                                  (Ветер) </a:t>
            </a:r>
          </a:p>
          <a:p>
            <a:pPr algn="ctr"/>
            <a:endParaRPr lang="ru-RU" sz="1400"/>
          </a:p>
          <a:p>
            <a:r>
              <a:rPr lang="ru-RU" sz="1400" b="1"/>
              <a:t>Вопросы: </a:t>
            </a:r>
            <a:endParaRPr lang="ru-RU" sz="1400"/>
          </a:p>
          <a:p>
            <a:pPr>
              <a:buFontTx/>
              <a:buChar char="-"/>
            </a:pPr>
            <a:r>
              <a:rPr lang="ru-RU" sz="1400"/>
              <a:t> Как узнать, есть ли ветер? </a:t>
            </a:r>
          </a:p>
          <a:p>
            <a:pPr>
              <a:buFontTx/>
              <a:buChar char="-"/>
            </a:pPr>
            <a:r>
              <a:rPr lang="ru-RU" sz="1400"/>
              <a:t> Какой он сегодня (слабый или сильный)? </a:t>
            </a:r>
          </a:p>
          <a:p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/>
          </p:cNvSpPr>
          <p:nvPr/>
        </p:nvSpPr>
        <p:spPr bwMode="auto">
          <a:xfrm>
            <a:off x="179388" y="1052513"/>
            <a:ext cx="4105275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/>
              <a:t>Эстафета «Замени кубик»</a:t>
            </a:r>
          </a:p>
        </p:txBody>
      </p:sp>
      <p:pic>
        <p:nvPicPr>
          <p:cNvPr id="8194" name="Picture 5" descr="IMG_304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420938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 descr="IMG_304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981075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 descr="IMG_305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789363"/>
            <a:ext cx="35734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/>
          </p:cNvSpPr>
          <p:nvPr/>
        </p:nvSpPr>
        <p:spPr bwMode="auto">
          <a:xfrm>
            <a:off x="179388" y="1052513"/>
            <a:ext cx="4105275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/>
              <a:t>Перепрыгни через веревочку</a:t>
            </a:r>
          </a:p>
        </p:txBody>
      </p:sp>
      <p:pic>
        <p:nvPicPr>
          <p:cNvPr id="9218" name="Picture 6" descr="IMG_305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989138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 descr="IMG_305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981075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8" descr="IMG_305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860800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539750" y="4941888"/>
            <a:ext cx="35290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Через узкую дорожку </a:t>
            </a:r>
          </a:p>
          <a:p>
            <a:pPr algn="ctr"/>
            <a:r>
              <a:rPr lang="ru-RU" sz="1400"/>
              <a:t>Скачут, скачут наши ножки.</a:t>
            </a:r>
          </a:p>
          <a:p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/>
          </p:cNvSpPr>
          <p:nvPr/>
        </p:nvSpPr>
        <p:spPr bwMode="auto">
          <a:xfrm>
            <a:off x="179388" y="1052513"/>
            <a:ext cx="4105275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/>
              <a:t>Игра «Веревочка с узелком»</a:t>
            </a:r>
          </a:p>
        </p:txBody>
      </p:sp>
      <p:pic>
        <p:nvPicPr>
          <p:cNvPr id="10242" name="Picture 5" descr="IMG_305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36838"/>
            <a:ext cx="4006850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4500563" y="1052513"/>
            <a:ext cx="3671887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Дети передвигают по кругу веревочку со словами: </a:t>
            </a:r>
          </a:p>
          <a:p>
            <a:pPr algn="ctr"/>
            <a:r>
              <a:rPr lang="ru-RU" sz="1400"/>
              <a:t>«Веревочка, вертись, веревочка, крутись </a:t>
            </a:r>
          </a:p>
          <a:p>
            <a:pPr algn="ctr"/>
            <a:r>
              <a:rPr lang="ru-RU" sz="1400"/>
              <a:t>Узелок, остановись!» </a:t>
            </a:r>
          </a:p>
          <a:p>
            <a:r>
              <a:rPr lang="ru-RU" sz="1400"/>
              <a:t>Тот, у кого оказался в руках узелок, дает детям задание.</a:t>
            </a:r>
          </a:p>
          <a:p>
            <a:endParaRPr lang="ru-RU" sz="1400"/>
          </a:p>
        </p:txBody>
      </p:sp>
      <p:pic>
        <p:nvPicPr>
          <p:cNvPr id="10244" name="Picture 7" descr="IMG_305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2636838"/>
            <a:ext cx="4005262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4" descr="IMG_305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789363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/>
          </p:cNvSpPr>
          <p:nvPr/>
        </p:nvSpPr>
        <p:spPr bwMode="auto">
          <a:xfrm>
            <a:off x="179388" y="836613"/>
            <a:ext cx="4105275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/>
              <a:t>Беседа об облаках</a:t>
            </a:r>
          </a:p>
        </p:txBody>
      </p:sp>
      <p:pic>
        <p:nvPicPr>
          <p:cNvPr id="11267" name="Picture 7" descr="IMG_306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125538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8" descr="IMG_306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933825"/>
            <a:ext cx="35734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395288" y="1341438"/>
            <a:ext cx="4321175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- Что видел автор этих строчек: </a:t>
            </a:r>
          </a:p>
          <a:p>
            <a:pPr algn="ctr"/>
            <a:r>
              <a:rPr lang="ru-RU" sz="1400"/>
              <a:t>«Вчера даю вам слово,</a:t>
            </a:r>
          </a:p>
          <a:p>
            <a:pPr algn="ctr"/>
            <a:r>
              <a:rPr lang="ru-RU" sz="1400"/>
              <a:t>Шла по небу корова. </a:t>
            </a:r>
          </a:p>
          <a:p>
            <a:pPr algn="ctr"/>
            <a:r>
              <a:rPr lang="ru-RU" sz="1400"/>
              <a:t>А сегодня видел сам, </a:t>
            </a:r>
          </a:p>
          <a:p>
            <a:pPr algn="ctr"/>
            <a:r>
              <a:rPr lang="ru-RU" sz="1400"/>
              <a:t>Слон летал по небесам» </a:t>
            </a:r>
          </a:p>
          <a:p>
            <a:pPr algn="ctr"/>
            <a:r>
              <a:rPr lang="ru-RU" sz="1400"/>
              <a:t>(Облака) </a:t>
            </a:r>
          </a:p>
          <a:p>
            <a:r>
              <a:rPr lang="ru-RU" sz="1400"/>
              <a:t>- Давайте посмотрим, есть ли сейчас на небе облака? Если есть, на что или кого они похожи?</a:t>
            </a:r>
          </a:p>
          <a:p>
            <a:r>
              <a:rPr lang="ru-RU" sz="1400"/>
              <a:t>- Давайте включим воображение и нарисуем облака так, чтобы они были на что-то похожи.</a:t>
            </a:r>
          </a:p>
          <a:p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388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Организация двигательной активности детей во время прогулки</vt:lpstr>
      <vt:lpstr>Презентация PowerPoint</vt:lpstr>
      <vt:lpstr>Веревочка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SerG</cp:lastModifiedBy>
  <cp:revision>12</cp:revision>
  <dcterms:created xsi:type="dcterms:W3CDTF">2012-02-15T14:21:24Z</dcterms:created>
  <dcterms:modified xsi:type="dcterms:W3CDTF">2017-10-08T17:20:12Z</dcterms:modified>
</cp:coreProperties>
</file>