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704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99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54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75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31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768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6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48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36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99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66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D13FC-F912-40EF-BA60-A829DE23780B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07692-116A-4DDA-A085-E07A82CC8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8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470025"/>
          </a:xfrm>
        </p:spPr>
        <p:txBody>
          <a:bodyPr/>
          <a:lstStyle/>
          <a:p>
            <a:r>
              <a:rPr lang="ru-RU" dirty="0" smtClean="0"/>
              <a:t>Изготовление открытки.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57232"/>
            <a:ext cx="2286000" cy="287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05458"/>
            <a:ext cx="3652607" cy="2739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208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5176"/>
            <a:ext cx="8229600" cy="1138138"/>
          </a:xfrm>
        </p:spPr>
        <p:txBody>
          <a:bodyPr/>
          <a:lstStyle/>
          <a:p>
            <a:r>
              <a:rPr lang="ru-RU" dirty="0" smtClean="0"/>
              <a:t>Изготовление квадрата.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115" y="1352124"/>
            <a:ext cx="2465797" cy="2119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303" y="2196053"/>
            <a:ext cx="3240361" cy="255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148" y="3948390"/>
            <a:ext cx="2952328" cy="246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411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7"/>
            <a:ext cx="7124328" cy="864096"/>
          </a:xfrm>
        </p:spPr>
        <p:txBody>
          <a:bodyPr/>
          <a:lstStyle/>
          <a:p>
            <a:r>
              <a:rPr lang="ru-RU" dirty="0" smtClean="0"/>
              <a:t>Изготовление цветка.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54340"/>
            <a:ext cx="2025650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77483"/>
            <a:ext cx="2195289" cy="217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052736"/>
            <a:ext cx="1944216" cy="2949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871" y="3861048"/>
            <a:ext cx="1862074" cy="251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907" y="4299545"/>
            <a:ext cx="2641358" cy="211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583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Украшение цветка.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05092"/>
            <a:ext cx="2627337" cy="2475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64816" y="1406828"/>
            <a:ext cx="2880320" cy="2433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205824" y="4147089"/>
            <a:ext cx="2799152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132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Склеиваем цветок.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458" y="1268760"/>
            <a:ext cx="4085722" cy="280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65178"/>
            <a:ext cx="4392488" cy="239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75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Склеиваем цветы вместе.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32354"/>
            <a:ext cx="3059385" cy="2010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05567"/>
            <a:ext cx="2497183" cy="2137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657" y="3861048"/>
            <a:ext cx="29527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71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633" y="589321"/>
            <a:ext cx="3059385" cy="2655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20688"/>
            <a:ext cx="2915369" cy="274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762" y="3832268"/>
            <a:ext cx="3132862" cy="2716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3032425" cy="265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042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Приклеиваем цветок в открытку.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719" y="1412776"/>
            <a:ext cx="2420341" cy="224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0161"/>
            <a:ext cx="2382510" cy="2552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35896" y="3525777"/>
            <a:ext cx="259228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30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Украшение  открытки.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36659"/>
            <a:ext cx="1963760" cy="2547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64967"/>
            <a:ext cx="2401961" cy="3189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52936"/>
            <a:ext cx="2741514" cy="368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099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27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Изготовление открытки.</vt:lpstr>
      <vt:lpstr>Изготовление квадрата.</vt:lpstr>
      <vt:lpstr>Изготовление цветка.</vt:lpstr>
      <vt:lpstr>Украшение цветка.</vt:lpstr>
      <vt:lpstr>Склеиваем цветок.</vt:lpstr>
      <vt:lpstr>Склеиваем цветы вместе.</vt:lpstr>
      <vt:lpstr>Презентация PowerPoint</vt:lpstr>
      <vt:lpstr>Приклеиваем цветок в открытку.</vt:lpstr>
      <vt:lpstr>Украшение  открытки.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Открытка.</dc:title>
  <dc:creator>Владелец</dc:creator>
  <cp:lastModifiedBy>Владелец</cp:lastModifiedBy>
  <cp:revision>8</cp:revision>
  <dcterms:created xsi:type="dcterms:W3CDTF">2017-09-28T15:36:28Z</dcterms:created>
  <dcterms:modified xsi:type="dcterms:W3CDTF">2017-09-28T16:57:53Z</dcterms:modified>
</cp:coreProperties>
</file>