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2" r:id="rId4"/>
    <p:sldId id="261" r:id="rId5"/>
    <p:sldId id="267" r:id="rId6"/>
    <p:sldId id="266" r:id="rId7"/>
    <p:sldId id="265" r:id="rId8"/>
    <p:sldId id="264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D682B-DDF9-4201-A74B-5477CDB3FBA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44CD-222E-4572-BCAB-B81286131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qJDdPrGxXY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26" y="0"/>
            <a:ext cx="507207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WhromMc4Rq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0258" y="0"/>
            <a:ext cx="4793742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1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1857364"/>
            <a:ext cx="4786346" cy="4438843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o9gL4lCQz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55" y="0"/>
            <a:ext cx="4932045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4E2xiy3pcN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55" y="0"/>
            <a:ext cx="4932045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9jfDTUxoisY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55" y="0"/>
            <a:ext cx="4932045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egNjpZDbht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56760" y="0"/>
            <a:ext cx="4587240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Qiiv-IoUmM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55" y="0"/>
            <a:ext cx="4932045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t1TLKuGUjC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32272" y="0"/>
            <a:ext cx="4911728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T6d4LGKUaRY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91983" y="0"/>
            <a:ext cx="4852017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_9e5b2_f5fc51fe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xlbVB-mdkM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0"/>
            <a:ext cx="4429124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</cp:revision>
  <dcterms:created xsi:type="dcterms:W3CDTF">2017-09-04T16:37:21Z</dcterms:created>
  <dcterms:modified xsi:type="dcterms:W3CDTF">2017-10-08T10:32:42Z</dcterms:modified>
</cp:coreProperties>
</file>