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0" r:id="rId6"/>
    <p:sldId id="261" r:id="rId7"/>
    <p:sldId id="258" r:id="rId8"/>
    <p:sldId id="259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A668880-346A-4C6A-BA2A-331379840878}">
          <p14:sldIdLst>
            <p14:sldId id="257"/>
            <p14:sldId id="262"/>
            <p14:sldId id="263"/>
            <p14:sldId id="264"/>
            <p14:sldId id="260"/>
            <p14:sldId id="261"/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55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71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36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274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00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91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2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85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926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63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64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31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A4B8A-BCA4-4C1F-A0D2-AB446EC84CBE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F8F51-C7BA-4C35-BC3B-4FC85EC0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15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на\Desktop\0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23"/>
            <a:ext cx="7000442" cy="91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6752" y="683568"/>
            <a:ext cx="3429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 30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– детский сад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214" y="4477720"/>
            <a:ext cx="4370505" cy="40318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ГОСТЯХ У  СВЕТОФОРА» </a:t>
            </a:r>
          </a:p>
          <a:p>
            <a:pPr algn="ctr"/>
            <a:endParaRPr lang="ru-RU" sz="4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февраля</a:t>
            </a:r>
            <a:r>
              <a:rPr lang="ru-RU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 г.</a:t>
            </a:r>
          </a:p>
          <a:p>
            <a:pPr lvl="0" algn="ctr"/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76365" y="1848481"/>
            <a:ext cx="5084202" cy="265225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1243489" y="3101599"/>
            <a:ext cx="914400" cy="914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2261267" y="3101599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279046" y="3104917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51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на\Desktop\0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23"/>
            <a:ext cx="7000442" cy="91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6752" y="683568"/>
            <a:ext cx="3429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 30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– детский сад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829" y="4577361"/>
            <a:ext cx="4680519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987" y="1925103"/>
            <a:ext cx="5084202" cy="2652258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1052736" y="3291396"/>
            <a:ext cx="914400" cy="914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2090889" y="3291396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159749" y="3291396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0647" y="4610403"/>
            <a:ext cx="4680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Здравствуйте, меня зовут Максим. Сегодня я дежурный корреспондент по детскому саду.  </a:t>
            </a: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 репортаж посвящён развлечению в средней группе №5 на тему ПДД.</a:t>
            </a:r>
            <a:r>
              <a:rPr lang="ru-RU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5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на\Desktop\0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024" y="26029"/>
            <a:ext cx="7000442" cy="91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40768" y="683568"/>
            <a:ext cx="3429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 30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– детский сад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976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на\Desktop\0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00442" cy="91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04664" y="7092280"/>
            <a:ext cx="4114800" cy="1073149"/>
          </a:xfrm>
        </p:spPr>
        <p:txBody>
          <a:bodyPr/>
          <a:lstStyle/>
          <a:p>
            <a:r>
              <a:rPr lang="ru-RU" dirty="0" smtClean="0"/>
              <a:t>Дети с воспитателем получили письмо от феи</a:t>
            </a:r>
            <a:endParaRPr lang="ru-RU" dirty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2003" y="837439"/>
            <a:ext cx="4114800" cy="5486400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65" y="5436095"/>
            <a:ext cx="1409328" cy="13681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992" y="5436095"/>
            <a:ext cx="1427223" cy="144016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215" y="5436095"/>
            <a:ext cx="1312926" cy="14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0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на\Desktop\0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23"/>
            <a:ext cx="7021867" cy="91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6752" y="683568"/>
            <a:ext cx="3429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 30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– детский сад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G:\ПДДТТ фев 15\S80046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55" y="4716016"/>
            <a:ext cx="4621874" cy="2862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ПДДТТ фев 15\S80046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55" y="2043984"/>
            <a:ext cx="4621874" cy="29781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96752" y="7812360"/>
            <a:ext cx="3429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614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на\Desktop\0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23"/>
            <a:ext cx="7000442" cy="91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6752" y="683568"/>
            <a:ext cx="3429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 30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– детский сад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G:\ПДДТТ фев 15\S80046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274" y="3240167"/>
            <a:ext cx="4509120" cy="41060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1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на\Desktop\0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23"/>
            <a:ext cx="7000442" cy="91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6752" y="683568"/>
            <a:ext cx="3429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 30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– детский сад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G:\ПДДТТ фев 15\S80047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3851920"/>
            <a:ext cx="4725144" cy="3543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46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на\Desktop\0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23"/>
            <a:ext cx="7000442" cy="91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6752" y="683568"/>
            <a:ext cx="34290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 30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– детский сад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G:\ПДДТТ фев 15\S80047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3563888"/>
            <a:ext cx="4896544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00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73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Лина</dc:creator>
  <cp:lastModifiedBy>Дмитрий</cp:lastModifiedBy>
  <cp:revision>10</cp:revision>
  <dcterms:created xsi:type="dcterms:W3CDTF">2015-02-19T14:01:15Z</dcterms:created>
  <dcterms:modified xsi:type="dcterms:W3CDTF">2017-10-08T17:58:59Z</dcterms:modified>
</cp:coreProperties>
</file>