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1.Расставь </a:t>
            </a:r>
            <a:r>
              <a:rPr lang="ru-RU" sz="2400" dirty="0" smtClean="0"/>
              <a:t>по алфавиту и запиши в алфавитном порядке данные слова.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7929618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зима шуба горка урок  класс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5. Раздели слова на слоги. При делении слов на слоги используй вертикальную</a:t>
            </a:r>
            <a:br>
              <a:rPr lang="ru-RU" sz="2400" dirty="0" smtClean="0"/>
            </a:br>
            <a:r>
              <a:rPr lang="ru-RU" sz="2400" dirty="0" smtClean="0"/>
              <a:t>линию   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572560" cy="32147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Лимон, удар, ария, салат.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428728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286512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143504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500562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000364" y="2428868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6. Запиши только те слова, которые можно разделить для переноса. Обозначь  место переноса чёрточкой</a:t>
            </a:r>
            <a:br>
              <a:rPr lang="ru-RU" sz="2400" dirty="0" smtClean="0"/>
            </a:br>
            <a:r>
              <a:rPr lang="ru-RU" sz="2400" dirty="0" smtClean="0"/>
              <a:t>  (например, </a:t>
            </a:r>
            <a:r>
              <a:rPr lang="ru-RU" sz="2400" dirty="0" err="1" smtClean="0"/>
              <a:t>не-бо</a:t>
            </a:r>
            <a:r>
              <a:rPr lang="ru-RU" sz="2400" dirty="0" smtClean="0"/>
              <a:t>)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572560" cy="32147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Лимон, удар, ария, салат.</a:t>
            </a:r>
          </a:p>
          <a:p>
            <a:endParaRPr lang="ru-RU" sz="4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ru-RU" sz="4800" i="1" dirty="0" err="1" smtClean="0">
                <a:solidFill>
                  <a:schemeClr val="accent2">
                    <a:lumMod val="50000"/>
                  </a:schemeClr>
                </a:solidFill>
              </a:rPr>
              <a:t>Ли-мон</a:t>
            </a:r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4800" i="1" dirty="0" err="1" smtClean="0">
                <a:solidFill>
                  <a:schemeClr val="accent2">
                    <a:lumMod val="50000"/>
                  </a:schemeClr>
                </a:solidFill>
              </a:rPr>
              <a:t>са-лат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sz="4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428728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286512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143504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500562" y="2357430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000364" y="2428868"/>
            <a:ext cx="1000926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2.Расставь по алфавиту и запиши в алфавитном порядке данные слова.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7929618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з</a:t>
            </a:r>
            <a:r>
              <a:rPr lang="ru-RU" sz="4800" dirty="0" smtClean="0">
                <a:solidFill>
                  <a:schemeClr val="tx1"/>
                </a:solidFill>
              </a:rPr>
              <a:t>има </a:t>
            </a:r>
            <a:r>
              <a:rPr lang="ru-RU" sz="4800" dirty="0" smtClean="0">
                <a:solidFill>
                  <a:srgbClr val="FF0000"/>
                </a:solidFill>
              </a:rPr>
              <a:t>ш</a:t>
            </a:r>
            <a:r>
              <a:rPr lang="ru-RU" sz="4800" dirty="0" smtClean="0">
                <a:solidFill>
                  <a:schemeClr val="tx1"/>
                </a:solidFill>
              </a:rPr>
              <a:t>уба </a:t>
            </a:r>
            <a:r>
              <a:rPr lang="ru-RU" sz="4800" dirty="0" smtClean="0">
                <a:solidFill>
                  <a:srgbClr val="FF0000"/>
                </a:solidFill>
              </a:rPr>
              <a:t>г</a:t>
            </a:r>
            <a:r>
              <a:rPr lang="ru-RU" sz="4800" dirty="0" smtClean="0">
                <a:solidFill>
                  <a:schemeClr val="tx1"/>
                </a:solidFill>
              </a:rPr>
              <a:t>орка </a:t>
            </a:r>
            <a:r>
              <a:rPr lang="ru-RU" sz="4800" dirty="0" smtClean="0">
                <a:solidFill>
                  <a:srgbClr val="FF0000"/>
                </a:solidFill>
              </a:rPr>
              <a:t>у</a:t>
            </a:r>
            <a:r>
              <a:rPr lang="ru-RU" sz="4800" dirty="0" smtClean="0">
                <a:solidFill>
                  <a:schemeClr val="tx1"/>
                </a:solidFill>
              </a:rPr>
              <a:t>рок  </a:t>
            </a:r>
            <a:r>
              <a:rPr lang="ru-RU" sz="4800" dirty="0" smtClean="0">
                <a:solidFill>
                  <a:srgbClr val="FF0000"/>
                </a:solidFill>
              </a:rPr>
              <a:t>к</a:t>
            </a:r>
            <a:r>
              <a:rPr lang="ru-RU" sz="4800" dirty="0" smtClean="0">
                <a:solidFill>
                  <a:schemeClr val="tx1"/>
                </a:solidFill>
              </a:rPr>
              <a:t>ласс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2.Расставь по алфавиту и запиши в алфавитном порядке данные слова.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7929618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з</a:t>
            </a:r>
            <a:r>
              <a:rPr lang="ru-RU" sz="4800" dirty="0" smtClean="0">
                <a:solidFill>
                  <a:schemeClr val="tx1"/>
                </a:solidFill>
              </a:rPr>
              <a:t>има </a:t>
            </a:r>
            <a:r>
              <a:rPr lang="ru-RU" sz="4800" dirty="0" smtClean="0">
                <a:solidFill>
                  <a:srgbClr val="FF0000"/>
                </a:solidFill>
              </a:rPr>
              <a:t>ш</a:t>
            </a:r>
            <a:r>
              <a:rPr lang="ru-RU" sz="4800" dirty="0" smtClean="0">
                <a:solidFill>
                  <a:schemeClr val="tx1"/>
                </a:solidFill>
              </a:rPr>
              <a:t>уба </a:t>
            </a:r>
            <a:r>
              <a:rPr lang="ru-RU" sz="4800" dirty="0" smtClean="0">
                <a:solidFill>
                  <a:srgbClr val="FF0000"/>
                </a:solidFill>
              </a:rPr>
              <a:t>г</a:t>
            </a:r>
            <a:r>
              <a:rPr lang="ru-RU" sz="4800" dirty="0" smtClean="0">
                <a:solidFill>
                  <a:schemeClr val="tx1"/>
                </a:solidFill>
              </a:rPr>
              <a:t>орка </a:t>
            </a:r>
            <a:r>
              <a:rPr lang="ru-RU" sz="4800" dirty="0" smtClean="0">
                <a:solidFill>
                  <a:srgbClr val="FF0000"/>
                </a:solidFill>
              </a:rPr>
              <a:t>у</a:t>
            </a:r>
            <a:r>
              <a:rPr lang="ru-RU" sz="4800" dirty="0" smtClean="0">
                <a:solidFill>
                  <a:schemeClr val="tx1"/>
                </a:solidFill>
              </a:rPr>
              <a:t>рок  </a:t>
            </a:r>
            <a:r>
              <a:rPr lang="ru-RU" sz="4800" dirty="0" smtClean="0">
                <a:solidFill>
                  <a:srgbClr val="FF0000"/>
                </a:solidFill>
              </a:rPr>
              <a:t>к</a:t>
            </a:r>
            <a:r>
              <a:rPr lang="ru-RU" sz="4800" dirty="0" smtClean="0">
                <a:solidFill>
                  <a:schemeClr val="tx1"/>
                </a:solidFill>
              </a:rPr>
              <a:t>ласс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571612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4000" dirty="0" smtClean="0">
                <a:solidFill>
                  <a:srgbClr val="00B050"/>
                </a:solidFill>
              </a:rPr>
              <a:t>2           5           1            4         3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2.Расставь по алфавиту и запиши в алфавитном порядке данные слова.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358246" cy="32147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з</a:t>
            </a:r>
            <a:r>
              <a:rPr lang="ru-RU" sz="4800" dirty="0" smtClean="0">
                <a:solidFill>
                  <a:schemeClr val="tx1"/>
                </a:solidFill>
              </a:rPr>
              <a:t>има </a:t>
            </a:r>
            <a:r>
              <a:rPr lang="ru-RU" sz="4800" dirty="0" smtClean="0">
                <a:solidFill>
                  <a:srgbClr val="FF0000"/>
                </a:solidFill>
              </a:rPr>
              <a:t>ш</a:t>
            </a:r>
            <a:r>
              <a:rPr lang="ru-RU" sz="4800" dirty="0" smtClean="0">
                <a:solidFill>
                  <a:schemeClr val="tx1"/>
                </a:solidFill>
              </a:rPr>
              <a:t>уба </a:t>
            </a:r>
            <a:r>
              <a:rPr lang="ru-RU" sz="4800" dirty="0" smtClean="0">
                <a:solidFill>
                  <a:srgbClr val="FF0000"/>
                </a:solidFill>
              </a:rPr>
              <a:t>г</a:t>
            </a:r>
            <a:r>
              <a:rPr lang="ru-RU" sz="4800" dirty="0" smtClean="0">
                <a:solidFill>
                  <a:schemeClr val="tx1"/>
                </a:solidFill>
              </a:rPr>
              <a:t>орка </a:t>
            </a:r>
            <a:r>
              <a:rPr lang="ru-RU" sz="4800" dirty="0" smtClean="0">
                <a:solidFill>
                  <a:srgbClr val="FF0000"/>
                </a:solidFill>
              </a:rPr>
              <a:t>у</a:t>
            </a:r>
            <a:r>
              <a:rPr lang="ru-RU" sz="4800" dirty="0" smtClean="0">
                <a:solidFill>
                  <a:schemeClr val="tx1"/>
                </a:solidFill>
              </a:rPr>
              <a:t>рок  </a:t>
            </a:r>
            <a:r>
              <a:rPr lang="ru-RU" sz="4800" dirty="0" smtClean="0">
                <a:solidFill>
                  <a:srgbClr val="FF0000"/>
                </a:solidFill>
              </a:rPr>
              <a:t>к</a:t>
            </a:r>
            <a:r>
              <a:rPr lang="ru-RU" sz="4800" dirty="0" smtClean="0">
                <a:solidFill>
                  <a:schemeClr val="tx1"/>
                </a:solidFill>
              </a:rPr>
              <a:t>ласс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pPr algn="l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горка зима класс урок шуба</a:t>
            </a: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3. Подчеркни  слова,  в  которых  первая  буква  обозначает  звонкий  согласный</a:t>
            </a:r>
            <a:br>
              <a:rPr lang="ru-RU" sz="2400" dirty="0" smtClean="0"/>
            </a:br>
            <a:r>
              <a:rPr lang="ru-RU" sz="2400" dirty="0" smtClean="0"/>
              <a:t>звук..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358246" cy="32147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Мимо, шуба, горка, сода, класс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3. Подчеркни  слова,  в  которых  первая  буква  обозначает  звонкий  согласный</a:t>
            </a:r>
            <a:br>
              <a:rPr lang="ru-RU" sz="2400" dirty="0" smtClean="0"/>
            </a:br>
            <a:r>
              <a:rPr lang="ru-RU" sz="2400" dirty="0" smtClean="0"/>
              <a:t>звук..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358246" cy="3214710"/>
          </a:xfrm>
        </p:spPr>
        <p:txBody>
          <a:bodyPr>
            <a:normAutofit/>
          </a:bodyPr>
          <a:lstStyle/>
          <a:p>
            <a:r>
              <a:rPr lang="ru-RU" sz="4800" u="sng" dirty="0" smtClean="0">
                <a:solidFill>
                  <a:schemeClr val="accent1">
                    <a:lumMod val="50000"/>
                  </a:schemeClr>
                </a:solidFill>
              </a:rPr>
              <a:t>Мимо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, шуба, </a:t>
            </a:r>
            <a:r>
              <a:rPr lang="ru-RU" sz="4800" u="sng" dirty="0" smtClean="0">
                <a:solidFill>
                  <a:schemeClr val="accent1">
                    <a:lumMod val="50000"/>
                  </a:schemeClr>
                </a:solidFill>
              </a:rPr>
              <a:t>горка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, сода, класс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4. Подчеркни слова, в которых первая буква обозначает мягкий согласный звук.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572560" cy="32147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Лимон, шуба, горка, кино, класс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4. Подчеркни слова, в которых первая буква обозначает мягкий согласный звук.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572560" cy="3214710"/>
          </a:xfrm>
        </p:spPr>
        <p:txBody>
          <a:bodyPr>
            <a:normAutofit/>
          </a:bodyPr>
          <a:lstStyle/>
          <a:p>
            <a:r>
              <a:rPr lang="ru-RU" sz="4800" u="sng" dirty="0" smtClean="0">
                <a:solidFill>
                  <a:schemeClr val="accent1">
                    <a:lumMod val="50000"/>
                  </a:schemeClr>
                </a:solidFill>
              </a:rPr>
              <a:t>Лимон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, шуба, горка, </a:t>
            </a:r>
            <a:r>
              <a:rPr lang="ru-RU" sz="4800" u="sng" dirty="0" smtClean="0">
                <a:solidFill>
                  <a:schemeClr val="accent1">
                    <a:lumMod val="50000"/>
                  </a:schemeClr>
                </a:solidFill>
              </a:rPr>
              <a:t>кино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, класс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tp.otf-2.ru/cudsztu/olimpiada-po-fizike-7-klass-2012-olimpus-s-otvetami2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143932" cy="7929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058152" cy="1470025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5. Раздели слова на слоги. При делении слов на слоги используй вертикальную</a:t>
            </a:r>
            <a:br>
              <a:rPr lang="ru-RU" sz="2400" dirty="0" smtClean="0"/>
            </a:br>
            <a:r>
              <a:rPr lang="ru-RU" sz="2400" dirty="0" smtClean="0"/>
              <a:t>линию   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572560" cy="32147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Лимон, шуба, горка, кино, класс</a:t>
            </a:r>
          </a:p>
          <a:p>
            <a:endParaRPr lang="ru-RU" sz="4800" dirty="0" smtClean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237</Words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1.Расставь по алфавиту и запиши в алфавитном порядке данные слова.   </vt:lpstr>
      <vt:lpstr>2.Расставь по алфавиту и запиши в алфавитном порядке данные слова.   </vt:lpstr>
      <vt:lpstr>2.Расставь по алфавиту и запиши в алфавитном порядке данные слова.   </vt:lpstr>
      <vt:lpstr>2.Расставь по алфавиту и запиши в алфавитном порядке данные слова.   </vt:lpstr>
      <vt:lpstr>3. Подчеркни  слова,  в  которых  первая  буква  обозначает  звонкий  согласный звук..   </vt:lpstr>
      <vt:lpstr>3. Подчеркни  слова,  в  которых  первая  буква  обозначает  звонкий  согласный звук..   </vt:lpstr>
      <vt:lpstr>4. Подчеркни слова, в которых первая буква обозначает мягкий согласный звук.   </vt:lpstr>
      <vt:lpstr>4. Подчеркни слова, в которых первая буква обозначает мягкий согласный звук.   </vt:lpstr>
      <vt:lpstr>5. Раздели слова на слоги. При делении слов на слоги используй вертикальную линию   .   </vt:lpstr>
      <vt:lpstr>5. Раздели слова на слоги. При делении слов на слоги используй вертикальную линию   .   </vt:lpstr>
      <vt:lpstr>6. Запиши только те слова, которые можно разделить для переноса. Обозначь  место переноса чёрточкой   (например, не-бо)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2.Расставь по алфавиту и запиши в алфавитном порядке данные слова.</dc:title>
  <dc:creator>user</dc:creator>
  <cp:lastModifiedBy>user</cp:lastModifiedBy>
  <cp:revision>4</cp:revision>
  <dcterms:created xsi:type="dcterms:W3CDTF">2017-10-03T17:43:28Z</dcterms:created>
  <dcterms:modified xsi:type="dcterms:W3CDTF">2017-10-08T14:17:40Z</dcterms:modified>
</cp:coreProperties>
</file>