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3" r:id="rId1"/>
  </p:sldMasterIdLst>
  <p:sldIdLst>
    <p:sldId id="256" r:id="rId2"/>
    <p:sldId id="281" r:id="rId3"/>
    <p:sldId id="274" r:id="rId4"/>
    <p:sldId id="279" r:id="rId5"/>
    <p:sldId id="282" r:id="rId6"/>
    <p:sldId id="277" r:id="rId7"/>
    <p:sldId id="280" r:id="rId8"/>
    <p:sldId id="283" r:id="rId9"/>
    <p:sldId id="275" r:id="rId10"/>
    <p:sldId id="278" r:id="rId11"/>
    <p:sldId id="263" r:id="rId12"/>
    <p:sldId id="273" r:id="rId13"/>
    <p:sldId id="259" r:id="rId14"/>
    <p:sldId id="257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71" autoAdjust="0"/>
    <p:restoredTop sz="94444" autoAdjust="0"/>
  </p:normalViewPr>
  <p:slideViewPr>
    <p:cSldViewPr snapToGrid="0">
      <p:cViewPr varScale="1">
        <p:scale>
          <a:sx n="69" d="100"/>
          <a:sy n="69" d="100"/>
        </p:scale>
        <p:origin x="-75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AD347D-5ACD-4C99-B74B-A9C85AD731AF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09A250-FF31-4206-8172-F9D3106AACB1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AD347D-5ACD-4C99-B74B-A9C85AD731AF}" type="datetimeFigureOut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642" y="320350"/>
            <a:ext cx="10546773" cy="6041814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184857" y="746976"/>
            <a:ext cx="6954590" cy="1120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n-lt"/>
              </a:rPr>
              <a:t>Один день из </a:t>
            </a:r>
            <a:br>
              <a:rPr lang="ru-RU" sz="36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n-lt"/>
              </a:rPr>
              <a:t>жизни семьи</a:t>
            </a:r>
            <a:endParaRPr lang="ru-RU" sz="3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906851" y="5660265"/>
            <a:ext cx="4198512" cy="11204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Математика 3 класс</a:t>
            </a:r>
            <a:endParaRPr lang="ru-RU" sz="20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68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2109" y="471055"/>
            <a:ext cx="98921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Задача 4.   Семья, из четырех человек, планирует поездку из г. Губкинский в  Санкт-Петербург. Можно ехать поездом, а можно -  на своей машине. Билет на поезд на одного человека стоит 5700 рублей.</a:t>
            </a:r>
          </a:p>
          <a:p>
            <a:r>
              <a:rPr lang="ru-RU" sz="2400" dirty="0" smtClean="0"/>
              <a:t> Автомобиль расходует 400 литров бензина за весь путь, а цена бензина - 38 рублей за литр. Сколько рублей будет стоить самая дешевая поездка для этой семьи? </a:t>
            </a:r>
            <a:endParaRPr lang="ru-RU" sz="2400" dirty="0"/>
          </a:p>
        </p:txBody>
      </p:sp>
      <p:sp>
        <p:nvSpPr>
          <p:cNvPr id="25603" name="AutoShape 3" descr="http://all4krym.ru/wp-content/uploads/2016/03/67888776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5" name="AutoShape 5" descr="http://www.gorobzor.ru/public/news/images/290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7" name="AutoShape 7" descr="http://getimg.germany.ru/g/http%3A/aeterna.ru/images/0904/img1010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9" name="Picture 9" descr="https://im0-tub-ru.yandex.net/i?id=c16db65b23c8d16dde00e77f48622fc8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746" y="3561052"/>
            <a:ext cx="4641272" cy="3296948"/>
          </a:xfrm>
          <a:prstGeom prst="rect">
            <a:avLst/>
          </a:prstGeom>
          <a:noFill/>
        </p:spPr>
      </p:pic>
      <p:sp>
        <p:nvSpPr>
          <p:cNvPr id="25611" name="AutoShape 11" descr="http://samosoboj.ru/wp-content/uploads/2012/05/135767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3" name="Picture 13" descr="https://im0-tub-ru.yandex.net/i?id=6527f23d2a04dcc69d14d0fd4f274161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2037" y="3465368"/>
            <a:ext cx="5597236" cy="3212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0918"/>
            <a:ext cx="8596668" cy="2524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Задача  № 4.  </a:t>
            </a:r>
            <a:endParaRPr lang="ru-RU" sz="2400" dirty="0"/>
          </a:p>
          <a:p>
            <a:pPr marL="0" indent="0">
              <a:buNone/>
            </a:pPr>
            <a:r>
              <a:rPr lang="ru-RU" sz="2400"/>
              <a:t> </a:t>
            </a:r>
            <a:r>
              <a:rPr lang="ru-RU" sz="2400" smtClean="0"/>
              <a:t>  В </a:t>
            </a:r>
            <a:r>
              <a:rPr lang="ru-RU" sz="2400" dirty="0"/>
              <a:t>супермаркете проходит рекламная акция: заплатив за две шоколадки, покупатель получает три шоколадки (одна шоколадка в подарок). Шоколадка стоит 36 рублей.  Какое наибольшее число шоколадок можно получить на 200 рублей?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575030" cy="781318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Бабушка </a:t>
            </a:r>
            <a:r>
              <a:rPr lang="ru-RU" sz="2000" i="1" dirty="0"/>
              <a:t>зашла в </a:t>
            </a:r>
            <a:r>
              <a:rPr lang="ru-RU" sz="2000" i="1" dirty="0" smtClean="0"/>
              <a:t>супермаркет «Магнит»,                                                                чтобы купить  что-нибудь </a:t>
            </a:r>
            <a:r>
              <a:rPr lang="ru-RU" sz="2000" i="1" dirty="0"/>
              <a:t>к чаю.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4503" y="3671454"/>
            <a:ext cx="6131351" cy="300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305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5482" y="3271234"/>
            <a:ext cx="5178520" cy="32712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Задача  </a:t>
            </a:r>
            <a:r>
              <a:rPr lang="ru-RU" sz="2400" b="1" dirty="0"/>
              <a:t>№ 1.  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Больному прописано лекарство, которое нужно пить по 0,5 г  3 раза в день в течение 8 дней. В одной упаковке 10 таблеток лекарства по 0,25 г. Какого наименьшего количества упаковок хватит на весь курс лечения?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8073" y="609599"/>
            <a:ext cx="8742218" cy="1940417"/>
          </a:xfrm>
        </p:spPr>
        <p:txBody>
          <a:bodyPr>
            <a:noAutofit/>
          </a:bodyPr>
          <a:lstStyle/>
          <a:p>
            <a:pPr marL="0" indent="0"/>
            <a:r>
              <a:rPr lang="ru-RU" sz="2400" i="1" dirty="0" smtClean="0"/>
              <a:t>Утром </a:t>
            </a:r>
            <a:r>
              <a:rPr lang="ru-RU" sz="2400" i="1" dirty="0"/>
              <a:t>мама, провожая </a:t>
            </a:r>
            <a:r>
              <a:rPr lang="ru-RU" sz="2400" i="1" dirty="0" smtClean="0"/>
              <a:t>сына, </a:t>
            </a:r>
            <a:r>
              <a:rPr lang="ru-RU" sz="2400" i="1" dirty="0"/>
              <a:t>дала </a:t>
            </a:r>
            <a:r>
              <a:rPr lang="ru-RU" sz="2400" i="1" dirty="0" smtClean="0"/>
              <a:t>ей </a:t>
            </a:r>
            <a:r>
              <a:rPr lang="ru-RU" sz="2400" i="1" dirty="0"/>
              <a:t>деньги и попросила зайти после школы в аптеку и купить лекарство для бабушки, а когда пойдет </a:t>
            </a:r>
            <a:r>
              <a:rPr lang="ru-RU" sz="2400" i="1" dirty="0" smtClean="0"/>
              <a:t>играть,  </a:t>
            </a:r>
            <a:r>
              <a:rPr lang="ru-RU" sz="2400" i="1" dirty="0"/>
              <a:t>разрешила купить на сдачу сок себе и друзьям.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412" y="3453749"/>
            <a:ext cx="3414030" cy="243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59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18726"/>
            <a:ext cx="8596668" cy="5122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Пакетик сока стоит 14 рублей 50 копеек. Какое наибольшее число пакетиков сока можно купить на 100 рублей?  (Хватит ли денег </a:t>
            </a:r>
            <a:r>
              <a:rPr lang="ru-RU" sz="2400" dirty="0" smtClean="0"/>
              <a:t>Даше, </a:t>
            </a:r>
            <a:r>
              <a:rPr lang="ru-RU" sz="2400" dirty="0"/>
              <a:t>если </a:t>
            </a:r>
            <a:r>
              <a:rPr lang="ru-RU" sz="2400" dirty="0" smtClean="0"/>
              <a:t>она </a:t>
            </a:r>
            <a:r>
              <a:rPr lang="ru-RU" sz="2400" dirty="0"/>
              <a:t>захочет купить сок себе и угостить пятерых друзей; если «да», то сколько денег у него останется?)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3184"/>
            <a:ext cx="8596668" cy="72554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Задача  № 2.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8171" y="4375530"/>
            <a:ext cx="420052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953" y="3010479"/>
            <a:ext cx="4852022" cy="364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17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2771807"/>
            <a:ext cx="2590800" cy="194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16728"/>
          </a:xfrm>
        </p:spPr>
        <p:txBody>
          <a:bodyPr>
            <a:noAutofit/>
          </a:bodyPr>
          <a:lstStyle/>
          <a:p>
            <a:pPr marL="0" indent="0"/>
            <a:r>
              <a:rPr lang="ru-RU" sz="2000" dirty="0"/>
              <a:t/>
            </a:r>
            <a:br>
              <a:rPr lang="ru-RU" sz="2000" dirty="0"/>
            </a:br>
            <a:r>
              <a:rPr lang="ru-RU" sz="2800" i="1" dirty="0" smtClean="0"/>
              <a:t>После завтрака мама</a:t>
            </a:r>
            <a:r>
              <a:rPr lang="ru-RU" sz="2800" i="1" dirty="0"/>
              <a:t>, провожая </a:t>
            </a:r>
            <a:r>
              <a:rPr lang="ru-RU" sz="2800" i="1" dirty="0" smtClean="0"/>
              <a:t>сына, </a:t>
            </a:r>
            <a:r>
              <a:rPr lang="ru-RU" sz="2800" i="1" dirty="0"/>
              <a:t>дала </a:t>
            </a:r>
            <a:r>
              <a:rPr lang="ru-RU" sz="2800" i="1" dirty="0" smtClean="0"/>
              <a:t>ему </a:t>
            </a:r>
            <a:r>
              <a:rPr lang="ru-RU" sz="2800" i="1" dirty="0"/>
              <a:t>деньги и попросила зайти после школы в аптеку и купить лекарство для бабушки, а когда пойдет </a:t>
            </a:r>
            <a:r>
              <a:rPr lang="ru-RU" sz="2800" i="1" dirty="0" smtClean="0"/>
              <a:t>играть,  </a:t>
            </a:r>
            <a:r>
              <a:rPr lang="ru-RU" sz="2800" i="1" dirty="0"/>
              <a:t>разрешила купить на сдачу сок себе и друзьям.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565" y="3186545"/>
            <a:ext cx="3352800" cy="26778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3782" y="2228076"/>
            <a:ext cx="3144982" cy="154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59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68193"/>
            <a:ext cx="8596668" cy="4573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Задача  № 6. </a:t>
            </a:r>
          </a:p>
          <a:p>
            <a:pPr marL="0" indent="0">
              <a:buNone/>
            </a:pPr>
            <a:r>
              <a:rPr lang="ru-RU" sz="2400" dirty="0"/>
              <a:t> Для ремонта квартиры купили 42 рулона обоев. Сколько пачек обойного клея нужно купить, если одна пачка клея рассчитана на 8 рулонов?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8592"/>
          </a:xfrm>
        </p:spPr>
        <p:txBody>
          <a:bodyPr>
            <a:normAutofit/>
          </a:bodyPr>
          <a:lstStyle/>
          <a:p>
            <a:r>
              <a:rPr lang="ru-RU" sz="2000" i="1" dirty="0"/>
              <a:t>Папа, который в это время был в отпуске, решил сделать маме сюрприз и купил  42 рулона обоев для ремонта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0514" y="3618963"/>
            <a:ext cx="5754939" cy="323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05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038701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sng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u="sng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sng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u="sng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sng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u="sng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нашего урока: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опровергнуть или подтвердить мнение о том,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что всем нужно учиться математике.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ovetylechenija.ru/images/mozhno-li-rebenku/mozhno-li-kormit-mesjachnogo-rebenka-mannoj-kashej_3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9092" y="3186545"/>
            <a:ext cx="3491344" cy="27293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46909" y="360218"/>
            <a:ext cx="93241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Задача 1.</a:t>
            </a:r>
            <a:r>
              <a:rPr lang="ru-RU" sz="2200" dirty="0" smtClean="0"/>
              <a:t> Утром мама решила сварить </a:t>
            </a:r>
            <a:r>
              <a:rPr lang="ru-RU" sz="2200" dirty="0" smtClean="0"/>
              <a:t>овсяную кашу</a:t>
            </a:r>
            <a:r>
              <a:rPr lang="ru-RU" sz="2200" dirty="0" smtClean="0"/>
              <a:t>, состоящую из двух порций.                                                                                                                        Для одной порции надо 45 г. крупы, 5 г. масла и 5 г. сахара. </a:t>
            </a:r>
          </a:p>
          <a:p>
            <a:pPr algn="ctr"/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8982" y="1685925"/>
            <a:ext cx="100168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Используя данные таблицы, ответь, как с помощью ложек отмерить продукты для приготовления двух порций овсяной каши. </a:t>
            </a:r>
            <a:endParaRPr lang="ru-RU" sz="2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862945" y="3200399"/>
          <a:ext cx="6733309" cy="3057527"/>
        </p:xfrm>
        <a:graphic>
          <a:graphicData uri="http://schemas.openxmlformats.org/drawingml/2006/table">
            <a:tbl>
              <a:tblPr/>
              <a:tblGrid>
                <a:gridCol w="2331658"/>
                <a:gridCol w="2274992"/>
                <a:gridCol w="2126659"/>
              </a:tblGrid>
              <a:tr h="58073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 продукта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Масса в граммах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0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1 столовой ложке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1 чайной ложке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сахар песок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овсяные хлопья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масло сливочное (растопленное)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84219" y="771697"/>
          <a:ext cx="8811490" cy="1920240"/>
        </p:xfrm>
        <a:graphic>
          <a:graphicData uri="http://schemas.openxmlformats.org/drawingml/2006/table">
            <a:tbl>
              <a:tblPr/>
              <a:tblGrid>
                <a:gridCol w="3051305"/>
                <a:gridCol w="2977150"/>
                <a:gridCol w="2783035"/>
              </a:tblGrid>
              <a:tr h="666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Название продукта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Масса в граммах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кол-во  столовых ложек для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двух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порций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кол-во чайных ложек для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двух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порций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сахар песок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овсяные хлопья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масло сливочное (растопленное)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43346" y="3311236"/>
            <a:ext cx="12192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Инструмент проверки: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Таблица заполнена верно – 3 балла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Верно подсчитана общая масса – 1 балл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 правильный ответ на главный вопрос – 1 балл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Максимальная сумма баллов – 5 баллов.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84219" y="771697"/>
          <a:ext cx="8811490" cy="2133600"/>
        </p:xfrm>
        <a:graphic>
          <a:graphicData uri="http://schemas.openxmlformats.org/drawingml/2006/table">
            <a:tbl>
              <a:tblPr/>
              <a:tblGrid>
                <a:gridCol w="3051305"/>
                <a:gridCol w="2977150"/>
                <a:gridCol w="2783035"/>
              </a:tblGrid>
              <a:tr h="666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 продукта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Масса в граммах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кол-во  столовых ложек для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двух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порций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кол-во чайных ложек для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двух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порций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сахар песок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libri"/>
                        </a:rPr>
                        <a:t>  1</a:t>
                      </a:r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овсяные хлопья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Calibri"/>
                        </a:rPr>
                        <a:t>                        6</a:t>
                      </a:r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масло сливочное (растопленное)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libri"/>
                        </a:rPr>
                        <a:t>2</a:t>
                      </a:r>
                      <a:endParaRPr lang="ru-RU" sz="20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33782" y="3074939"/>
          <a:ext cx="6733309" cy="3057527"/>
        </p:xfrm>
        <a:graphic>
          <a:graphicData uri="http://schemas.openxmlformats.org/drawingml/2006/table">
            <a:tbl>
              <a:tblPr/>
              <a:tblGrid>
                <a:gridCol w="2331658"/>
                <a:gridCol w="2274992"/>
                <a:gridCol w="2126659"/>
              </a:tblGrid>
              <a:tr h="58073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Название продукта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Масса в граммах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0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1 столовой ложке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 1 чайной ложке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сахар песок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овсяные хлопья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масло сливочное (растопленное)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0036" y="429491"/>
            <a:ext cx="907472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 </a:t>
            </a:r>
            <a:r>
              <a:rPr lang="ru-RU" sz="2200" b="1" u="sng" dirty="0" smtClean="0"/>
              <a:t>Задача № 2. </a:t>
            </a:r>
            <a:r>
              <a:rPr lang="ru-RU" sz="2200" dirty="0" smtClean="0"/>
              <a:t> Сын захотел помочь маме приготовить салат «Оливье», но надо купить необходимые ингредиенты. Мама дала 500 рублей и попросила сходить в магазин. Перед вами таблица с наименованием продуктов. Рядом указана их цена</a:t>
            </a:r>
          </a:p>
          <a:p>
            <a:r>
              <a:rPr lang="ru-RU" sz="2200" dirty="0" smtClean="0"/>
              <a:t> Заполни таблицу и подсчитай, хватит ли тебе денег, чтобы купить эти продукты: баночку горошка, десяток яиц, 2 кг картофеля, банку солёных огурцов, пол килограмма лука,             250 г майонеза.</a:t>
            </a:r>
          </a:p>
          <a:p>
            <a:r>
              <a:rPr lang="ru-RU" sz="2200" dirty="0" smtClean="0"/>
              <a:t>Источник информации: справка</a:t>
            </a:r>
            <a:r>
              <a:rPr lang="ru-RU" sz="22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562600" algn="l"/>
              </a:tabLs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volgograd.paro-hot.ru/upload/detail-image-cache/77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3565" y="3477491"/>
            <a:ext cx="3588326" cy="3034145"/>
          </a:xfrm>
          <a:prstGeom prst="rect">
            <a:avLst/>
          </a:prstGeom>
          <a:noFill/>
        </p:spPr>
      </p:pic>
      <p:pic>
        <p:nvPicPr>
          <p:cNvPr id="45060" name="Picture 4" descr="http://ixbt.photo/photo/324314/16215zCXa9eX4jW/344701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1526" y="360219"/>
            <a:ext cx="1856509" cy="18288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52950" y="3394361"/>
          <a:ext cx="6669232" cy="2944368"/>
        </p:xfrm>
        <a:graphic>
          <a:graphicData uri="http://schemas.openxmlformats.org/drawingml/2006/table">
            <a:tbl>
              <a:tblPr/>
              <a:tblGrid>
                <a:gridCol w="4701886"/>
                <a:gridCol w="1967346"/>
              </a:tblGrid>
              <a:tr h="3958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продукта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горошек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65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картофель    1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лук                1 кг 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24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майонез (250 гр.)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35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яйца (1 десяток)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огурцы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68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70157" y="581891"/>
          <a:ext cx="3308534" cy="1897280"/>
        </p:xfrm>
        <a:graphic>
          <a:graphicData uri="http://schemas.openxmlformats.org/drawingml/2006/table">
            <a:tbl>
              <a:tblPr/>
              <a:tblGrid>
                <a:gridCol w="25400"/>
                <a:gridCol w="773248"/>
                <a:gridCol w="1305648"/>
                <a:gridCol w="1204238"/>
              </a:tblGrid>
              <a:tr h="1306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0315" y="318655"/>
            <a:ext cx="45471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Бланк для выполнения задания: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73564" y="789708"/>
          <a:ext cx="8128000" cy="3418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893455"/>
                <a:gridCol w="2170545"/>
                <a:gridCol w="2032000"/>
              </a:tblGrid>
              <a:tr h="646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продукта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горошек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лук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майонез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(250 гр.)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яйца (1 десяток)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3948544"/>
            <a:ext cx="12192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стоимость: 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Инструмент проверки: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Таблица заполнена верно – 3 балла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Верно подсчитана общая стоимость покупки – 1 балл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 правильный ответ на главный вопрос – 1 балл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Максимальная сумма баллов – 5 баллов.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70157" y="581891"/>
          <a:ext cx="3308534" cy="1897280"/>
        </p:xfrm>
        <a:graphic>
          <a:graphicData uri="http://schemas.openxmlformats.org/drawingml/2006/table">
            <a:tbl>
              <a:tblPr/>
              <a:tblGrid>
                <a:gridCol w="25400"/>
                <a:gridCol w="773248"/>
                <a:gridCol w="1305648"/>
                <a:gridCol w="1204238"/>
              </a:tblGrid>
              <a:tr h="1306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5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0315" y="318655"/>
            <a:ext cx="45471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Бланк для выполнения задания: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73564" y="789708"/>
          <a:ext cx="8128000" cy="3200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127"/>
                <a:gridCol w="2064328"/>
                <a:gridCol w="2170545"/>
                <a:gridCol w="2032000"/>
              </a:tblGrid>
              <a:tr h="646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продукта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горошек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65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банка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лук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24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полкилограмма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майонез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35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250 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5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яйца 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десяток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1596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68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банка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244436" y="4627417"/>
            <a:ext cx="77446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Общая стоимость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1701" y="1584101"/>
            <a:ext cx="4534577" cy="4431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Задача  </a:t>
            </a:r>
            <a:r>
              <a:rPr lang="ru-RU" sz="2400" b="1" dirty="0"/>
              <a:t>№ </a:t>
            </a:r>
            <a:r>
              <a:rPr lang="ru-RU" sz="2400" b="1" dirty="0" smtClean="0"/>
              <a:t>3.    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Девочка </a:t>
            </a:r>
            <a:r>
              <a:rPr lang="ru-RU" sz="2400" dirty="0"/>
              <a:t>отправила </a:t>
            </a:r>
            <a:r>
              <a:rPr lang="en-US" sz="2400" dirty="0"/>
              <a:t>SMS</a:t>
            </a:r>
            <a:r>
              <a:rPr lang="ru-RU" sz="2400" dirty="0"/>
              <a:t>-сообщения к 8 марта  своим  26 подругам. Стоимость одного  </a:t>
            </a:r>
            <a:r>
              <a:rPr lang="en-US" sz="2400" dirty="0"/>
              <a:t>SMS</a:t>
            </a:r>
            <a:r>
              <a:rPr lang="ru-RU" sz="2400" dirty="0"/>
              <a:t>-сообщения 1 рубль </a:t>
            </a:r>
            <a:r>
              <a:rPr lang="ru-RU" sz="2400" dirty="0" smtClean="0"/>
              <a:t>20 копеек. </a:t>
            </a:r>
            <a:r>
              <a:rPr lang="ru-RU" sz="2400" dirty="0"/>
              <a:t>Перед отправкой сообщений у </a:t>
            </a:r>
            <a:r>
              <a:rPr lang="ru-RU" sz="2400" dirty="0" smtClean="0"/>
              <a:t>девочки </a:t>
            </a:r>
            <a:r>
              <a:rPr lang="ru-RU" sz="2400" dirty="0"/>
              <a:t>оставалось 50 рублей. Сколько рублей останется у </a:t>
            </a:r>
            <a:r>
              <a:rPr lang="ru-RU" sz="2400" dirty="0" smtClean="0"/>
              <a:t>неё </a:t>
            </a:r>
            <a:r>
              <a:rPr lang="ru-RU" sz="2400" dirty="0"/>
              <a:t>после отправки всех сообщений?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Проходя </a:t>
            </a:r>
            <a:r>
              <a:rPr lang="ru-RU" sz="2000" i="1" dirty="0"/>
              <a:t>мимо «Салона сотовой связи», </a:t>
            </a:r>
            <a:r>
              <a:rPr lang="ru-RU" sz="2000" i="1" dirty="0" smtClean="0"/>
              <a:t>дочь </a:t>
            </a:r>
            <a:r>
              <a:rPr lang="ru-RU" sz="2000" i="1" dirty="0"/>
              <a:t>увидела объявление о снижении стоимости </a:t>
            </a:r>
            <a:r>
              <a:rPr lang="en-US" sz="2000" i="1" dirty="0"/>
              <a:t>SMS</a:t>
            </a:r>
            <a:r>
              <a:rPr lang="ru-RU" sz="2000" i="1" dirty="0"/>
              <a:t>-сообщений в предпраздничные и праздничные дни.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698" y="1779365"/>
            <a:ext cx="4381953" cy="472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391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365</TotalTime>
  <Words>817</Words>
  <Application>Microsoft Office PowerPoint</Application>
  <PresentationFormat>Произвольный</PresentationFormat>
  <Paragraphs>142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Один день из  жизни семьи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Проходя мимо «Салона сотовой связи», дочь увидела объявление о снижении стоимости SMS-сообщений в предпраздничные и праздничные дни. </vt:lpstr>
      <vt:lpstr>Слайд 10</vt:lpstr>
      <vt:lpstr>Бабушка зашла в супермаркет «Магнит»,                                                                чтобы купить  что-нибудь к чаю. </vt:lpstr>
      <vt:lpstr>Утром мама, провожая сына, дала ей деньги и попросила зайти после школы в аптеку и купить лекарство для бабушки, а когда пойдет играть,  разрешила купить на сдачу сок себе и друзьям.</vt:lpstr>
      <vt:lpstr>Задача  № 2. </vt:lpstr>
      <vt:lpstr> После завтрака мама, провожая сына, дала ему деньги и попросила зайти после школы в аптеку и купить лекарство для бабушки, а когда пойдет играть,  разрешила купить на сдачу сок себе и друзьям.</vt:lpstr>
      <vt:lpstr>Папа, который в это время был в отпуске, решил сделать маме сюрприз и купил  42 рулона обоев для ремонта.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день из  жизни семьи</dc:title>
  <dc:creator>CeNTeR</dc:creator>
  <cp:lastModifiedBy>USER</cp:lastModifiedBy>
  <cp:revision>59</cp:revision>
  <dcterms:created xsi:type="dcterms:W3CDTF">2017-03-05T14:42:05Z</dcterms:created>
  <dcterms:modified xsi:type="dcterms:W3CDTF">2017-04-05T02:35:20Z</dcterms:modified>
</cp:coreProperties>
</file>