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1" r:id="rId6"/>
    <p:sldId id="262" r:id="rId7"/>
    <p:sldId id="272" r:id="rId8"/>
    <p:sldId id="263" r:id="rId9"/>
    <p:sldId id="264" r:id="rId10"/>
    <p:sldId id="268" r:id="rId11"/>
    <p:sldId id="269" r:id="rId12"/>
    <p:sldId id="265" r:id="rId13"/>
    <p:sldId id="271" r:id="rId14"/>
    <p:sldId id="267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3783" autoAdjust="0"/>
  </p:normalViewPr>
  <p:slideViewPr>
    <p:cSldViewPr>
      <p:cViewPr>
        <p:scale>
          <a:sx n="100" d="100"/>
          <a:sy n="100" d="100"/>
        </p:scale>
        <p:origin x="-516" y="7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5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9235E9-CDE8-417A-91B0-2F901D912250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F45108-3060-4F61-94C1-979620F5E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026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F45108-3060-4F61-94C1-979620F5E38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2397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F45108-3060-4F61-94C1-979620F5E38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395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F45108-3060-4F61-94C1-979620F5E380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0615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F45108-3060-4F61-94C1-979620F5E380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809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40904-57F3-44A8-869C-E8BCABF3612F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7FCD-77A9-46ED-9B3A-26987DB589E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40904-57F3-44A8-869C-E8BCABF3612F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7FCD-77A9-46ED-9B3A-26987DB589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40904-57F3-44A8-869C-E8BCABF3612F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7FCD-77A9-46ED-9B3A-26987DB589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40904-57F3-44A8-869C-E8BCABF3612F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7FCD-77A9-46ED-9B3A-26987DB589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40904-57F3-44A8-869C-E8BCABF3612F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F367FCD-77A9-46ED-9B3A-26987DB589E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40904-57F3-44A8-869C-E8BCABF3612F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7FCD-77A9-46ED-9B3A-26987DB589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40904-57F3-44A8-869C-E8BCABF3612F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7FCD-77A9-46ED-9B3A-26987DB589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40904-57F3-44A8-869C-E8BCABF3612F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7FCD-77A9-46ED-9B3A-26987DB589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40904-57F3-44A8-869C-E8BCABF3612F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7FCD-77A9-46ED-9B3A-26987DB589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40904-57F3-44A8-869C-E8BCABF3612F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7FCD-77A9-46ED-9B3A-26987DB589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40904-57F3-44A8-869C-E8BCABF3612F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7FCD-77A9-46ED-9B3A-26987DB589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F440904-57F3-44A8-869C-E8BCABF3612F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F367FCD-77A9-46ED-9B3A-26987DB589E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2686" y="404664"/>
            <a:ext cx="7738628" cy="936104"/>
          </a:xfr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детский сад №9 «Светлячок»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4048" y="6032157"/>
            <a:ext cx="3744416" cy="646331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воспитатель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Гуменюк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Марина Сергеевна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admin\Desktop\садик\ф\2 младшая гр\SAM_297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9861" y="3501008"/>
            <a:ext cx="2790825" cy="3177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Лента лицом вниз 2"/>
          <p:cNvSpPr/>
          <p:nvPr/>
        </p:nvSpPr>
        <p:spPr>
          <a:xfrm>
            <a:off x="395536" y="1628800"/>
            <a:ext cx="8352928" cy="1512168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Тема: «В гостях у сказки»</a:t>
            </a:r>
            <a:endParaRPr lang="ru-RU" sz="3200" dirty="0"/>
          </a:p>
        </p:txBody>
      </p:sp>
      <p:pic>
        <p:nvPicPr>
          <p:cNvPr id="1027" name="Picture 3" descr="C:\Users\admin\Desktop\садик\ф\2 младшая гр\SAM_292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7984" y="3645024"/>
            <a:ext cx="3902761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87040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835696" y="188640"/>
            <a:ext cx="6264696" cy="576064"/>
          </a:xfrm>
          <a:prstGeom prst="round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Посмотрели сказку «Репка» с помощью сюжетных игрушек</a:t>
            </a:r>
            <a:endParaRPr lang="ru-RU" dirty="0"/>
          </a:p>
        </p:txBody>
      </p:sp>
      <p:pic>
        <p:nvPicPr>
          <p:cNvPr id="6146" name="Picture 2" descr="C:\Users\admin\Desktop\садик\ф\2 младшая гр\SAM_289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44008" y="990228"/>
            <a:ext cx="4250804" cy="2870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admin\Desktop\садик\ф\2 младшая гр\SAM_282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4005064"/>
            <a:ext cx="493008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admin\Desktop\садик\ф\2 младшая гр\SAM_2894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990229"/>
            <a:ext cx="3816424" cy="2870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084168" y="3984476"/>
            <a:ext cx="2664296" cy="864096"/>
          </a:xfrm>
          <a:prstGeom prst="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Ребята сами пересказывали сказку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436096" y="5013176"/>
            <a:ext cx="35638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Обогащать словарь детей за счет расширения представлений о людях объектах природы отраженных в русских народных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сказках (развитие речи).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650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65026" y="260648"/>
            <a:ext cx="5976664" cy="504056"/>
          </a:xfrm>
          <a:prstGeom prst="round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 еще мы превратились в героев сказки «Теремок»</a:t>
            </a:r>
            <a:endParaRPr lang="ru-RU" dirty="0"/>
          </a:p>
        </p:txBody>
      </p:sp>
      <p:pic>
        <p:nvPicPr>
          <p:cNvPr id="7170" name="Picture 2" descr="C:\Users\admin\Desktop\садик\ф\2 младшая гр\SAM_290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9491" y="1196752"/>
            <a:ext cx="6513032" cy="4603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admin\Desktop\садик\ф\2 младшая гр\SAM_2845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76256" y="449796"/>
            <a:ext cx="2074918" cy="2907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0220" y="5949280"/>
            <a:ext cx="84053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Театрализованное представление : способствует возникновению желаний у детей</a:t>
            </a:r>
          </a:p>
          <a:p>
            <a:r>
              <a:rPr lang="ru-RU" i="1" dirty="0" smtClean="0"/>
              <a:t>передавать движениями повадки знакомых им животных (физическое развитие). 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34747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384426" y="116632"/>
            <a:ext cx="2051670" cy="936104"/>
          </a:xfrm>
          <a:prstGeom prst="round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Лучше узнали героев сказки «Колобок» 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635896" y="1196752"/>
            <a:ext cx="1708026" cy="1224136"/>
          </a:xfrm>
          <a:prstGeom prst="round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Для этого использовали магнитный театр</a:t>
            </a:r>
            <a:endParaRPr lang="ru-RU" dirty="0"/>
          </a:p>
        </p:txBody>
      </p:sp>
      <p:pic>
        <p:nvPicPr>
          <p:cNvPr id="3074" name="Picture 2" descr="C:\Users\admin\Desktop\садик\ф\2 младшая гр\SAM_2855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96136" y="191120"/>
            <a:ext cx="2952328" cy="257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dmin\Desktop\садик\ф\2 младшая гр\SAM_2878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4767" y="116632"/>
            <a:ext cx="3081089" cy="2727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admin\Desktop\садик\ф\2 младшая гр\SAM_2896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8174" y="3914773"/>
            <a:ext cx="3094273" cy="2840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3437223" y="4869160"/>
            <a:ext cx="1368152" cy="1008112"/>
          </a:xfrm>
          <a:prstGeom prst="round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Куклы бибабо</a:t>
            </a:r>
            <a:endParaRPr lang="ru-RU" dirty="0"/>
          </a:p>
        </p:txBody>
      </p:sp>
      <p:pic>
        <p:nvPicPr>
          <p:cNvPr id="3078" name="Picture 6" descr="C:\Users\admin\Desktop\садик\ф\2 младшая гр\SAM_2913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04048" y="3914774"/>
            <a:ext cx="3816424" cy="2800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37902" y="2881610"/>
            <a:ext cx="85825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Побуждать детей эмоционально отзываться на состояние героев сказок, развивать умение передавать эмоциональное состояние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играх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сопереживать настроению персонажей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сказок (социально- коммуникативное развитие).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94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03709" y="188640"/>
            <a:ext cx="4036243" cy="720080"/>
          </a:xfrm>
          <a:prstGeom prst="round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Узнав как можно больше о сказках мы приступили к рисованию</a:t>
            </a:r>
            <a:endParaRPr lang="ru-RU" dirty="0"/>
          </a:p>
        </p:txBody>
      </p:sp>
      <p:pic>
        <p:nvPicPr>
          <p:cNvPr id="4098" name="Picture 2" descr="C:\Users\admin\Desktop\садик\ф\2 младшая гр\SAM_2939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3709" y="1052736"/>
            <a:ext cx="4252267" cy="2952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dmin\Desktop\садик\ф\2 младшая гр\SAM_2949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938"/>
          <a:stretch/>
        </p:blipFill>
        <p:spPr bwMode="auto">
          <a:xfrm>
            <a:off x="4466456" y="332656"/>
            <a:ext cx="4563119" cy="2520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admin\Desktop\садик\ф\2 младшая гр\SAM_2962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98451" y="4149080"/>
            <a:ext cx="6115050" cy="256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5076056" y="3140968"/>
            <a:ext cx="3384376" cy="648072"/>
          </a:xfrm>
          <a:prstGeom prst="round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Мы рисовали колобка. </a:t>
            </a:r>
          </a:p>
          <a:p>
            <a:pPr algn="ctr"/>
            <a:r>
              <a:rPr lang="ru-RU" dirty="0" smtClean="0"/>
              <a:t>Вот что у нас получилось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401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619672" y="188640"/>
            <a:ext cx="5976664" cy="576064"/>
          </a:xfrm>
          <a:prstGeom prst="round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Еще мы решили слепить портрет самых популярных героев сказок Бабушки и Дедушки.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608004" y="4365104"/>
            <a:ext cx="3816424" cy="432048"/>
          </a:xfrm>
          <a:prstGeom prst="round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Вот что у нас получилось</a:t>
            </a:r>
            <a:endParaRPr lang="ru-RU" dirty="0"/>
          </a:p>
        </p:txBody>
      </p:sp>
      <p:pic>
        <p:nvPicPr>
          <p:cNvPr id="5122" name="Picture 2" descr="C:\Users\admin\Desktop\садик\ф\2 младшая гр\SAM_2928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 bwMode="auto">
          <a:xfrm>
            <a:off x="4067944" y="908720"/>
            <a:ext cx="4932014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admin\Desktop\садик\ф\2 младшая гр\SAM_296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099" y="3645024"/>
            <a:ext cx="3816424" cy="2863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admin\Desktop\садик\ф\2 младшая гр\SAM_2837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268760"/>
            <a:ext cx="240407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41973" y="1268760"/>
            <a:ext cx="1044116" cy="936104"/>
          </a:xfrm>
          <a:prstGeom prst="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Наши модели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83968" y="5301208"/>
            <a:ext cx="4392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 детей желание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рисовать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лепить совместно со взрослым и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самим (художественно-эстетическое развитие)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756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27584" y="3068960"/>
            <a:ext cx="3491880" cy="936104"/>
          </a:xfrm>
          <a:prstGeom prst="round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 вот все поделки и рисунки были готовы, мы упаковали их в посылку и отправили Кузи.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1520" y="215727"/>
            <a:ext cx="3960440" cy="1008112"/>
          </a:xfrm>
          <a:prstGeom prst="round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Нам очень помогли мамы и папы ребят сделав выставку рисунков «Любимый сказочный герой»</a:t>
            </a:r>
            <a:endParaRPr lang="ru-RU" dirty="0"/>
          </a:p>
        </p:txBody>
      </p:sp>
      <p:pic>
        <p:nvPicPr>
          <p:cNvPr id="9218" name="Picture 2" descr="C:\Users\admin\Desktop\садик\ф\2 младшая гр\SAM_295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81300" y="215727"/>
            <a:ext cx="4419575" cy="3116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4882875" y="4149080"/>
            <a:ext cx="3816424" cy="2448272"/>
          </a:xfrm>
          <a:prstGeom prst="round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следующий день нам пришел ответ: «Ребята большое спасибо благодаря вам я вспомнил все сказки, а ваши рисунки и поделки будут хранится в моем новом сундучке сказок и напоминать мне о вас». </a:t>
            </a:r>
          </a:p>
          <a:p>
            <a:pPr algn="ctr"/>
            <a:r>
              <a:rPr lang="ru-RU" dirty="0" smtClean="0"/>
              <a:t>Домовенок Кузя.</a:t>
            </a:r>
            <a:endParaRPr lang="ru-RU" dirty="0"/>
          </a:p>
        </p:txBody>
      </p:sp>
      <p:pic>
        <p:nvPicPr>
          <p:cNvPr id="3074" name="Picture 2" descr="Домовенок Кузька-18: Домовёнок Кузька и его сундучок - Птица Говорун - Галина и Татьяна Александров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149080"/>
            <a:ext cx="3594658" cy="2674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im1-tub-ru.yandex.net/i?id=bb243d4a3f6de80d44f4afda637d1f55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634" y="1412776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437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5010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принципа интеграции через систему задач по теме « В гостях у сказки»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6085615"/>
              </p:ext>
            </p:extLst>
          </p:nvPr>
        </p:nvGraphicFramePr>
        <p:xfrm>
          <a:off x="467544" y="1268760"/>
          <a:ext cx="8229600" cy="542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0624"/>
                <a:gridCol w="569897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Образовательная область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Образовательные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задачи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8488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Познавательное развитие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воображения, формирование первичных представлений о себе и других людях о свойствах и отношениях объектов окружающего мира (форма, цвет).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Социально-коммуникативное развитие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Побуждать детей эмоционально отзываться на состояние героев сказок, развивать умение передавать эмоциональное состояние в имитационно-образных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играх, сопереживать настроению персонажей сказок. 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Речевое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развитие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Обогащать словарь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детей за счет расширения предс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тавлений о людях объектах природы отраженных в русских народных сказках.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Художественно-эстетическое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развитие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Воспитывать у детей интерес к фольклорным текстам, обогащать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опыт слушания за счет разных малых форм фольклора простых народных сказок. Развивать у детей желание участвовать в играх эстетической направленности, рисовать, лепить совместно со взрослым и самим.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Физическое развитие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Способствовать возникновению желаний у детей передавать движениями повадки знакомых им животных,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птиц, насекомых.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000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256584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Воспитание доброжелательного отношения к окружающему миру, эмоциональной отзывчивости, сопереживания, формирование готовности к совместной деятельности со сверстниками.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Способствовать обогащению игрового опыта детей, формированию позитивных установок к различным видам творчества, побуждать эмоционально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отзываться на состояние героев сказок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 Дети </a:t>
            </a:r>
            <a:r>
              <a:rPr lang="en-US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младшей группы, воспитатель, родители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 по доминирующему методу: </a:t>
            </a:r>
            <a:r>
              <a:rPr lang="ru-RU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ролево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-игровой, творческий. 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реализации проекта: краткосрочный 1 неделя.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Предполагаемый результат: Развитие у детей игровой активности, творческих способностей, эмоциональной отзывчивости.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 проектной деятельности: Выставка рисунков «любимый сказочный герой» (родители), поделки, рисунки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театральные постановки 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55576" y="260648"/>
            <a:ext cx="3168352" cy="7560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Паспорт проекта</a:t>
            </a:r>
            <a:endParaRPr lang="ru-RU" sz="2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932040" y="260648"/>
            <a:ext cx="331236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Тема: «В гостях у сказки»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8089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садик\ф\2 младшая гр\SAM_2818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879625">
            <a:off x="7277426" y="1294363"/>
            <a:ext cx="1600969" cy="2304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Материально техническое и методическое оснащение проекта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admin\Desktop\садик\ф\2 младшая гр\SAM_282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969666">
            <a:off x="4824629" y="3129774"/>
            <a:ext cx="3059782" cy="1833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Подборка литературы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Аудио сказки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Дидактические игры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«Собери сказку из частей»,</a:t>
            </a:r>
            <a:r>
              <a:rPr lang="ru-RU" baseline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«Пазлы», «Расскажи сказку»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Магнитный театр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Пальчиковый театр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Куклы бибабо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Игровой материал для сюжетных игр (маски сказочных героев, ширма, игрушечный теремок, различные фигурки).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7" name="Picture 3" descr="C:\Users\admin\Desktop\садик\ф\2 младшая гр\SAM_2900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53504" y="5705372"/>
            <a:ext cx="2602031" cy="1006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41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Домовенок Кузенька - авторская кукла - Стася Александрова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170056"/>
            <a:ext cx="8656140" cy="6370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763688" y="6309319"/>
            <a:ext cx="5004705" cy="432049"/>
          </a:xfrm>
          <a:prstGeom prst="roundRect">
            <a:avLst/>
          </a:prstGeom>
          <a:solidFill>
            <a:srgbClr val="FF66FF"/>
          </a:solidFill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Ребята конечно решили помочь домовенку Кузи.</a:t>
            </a:r>
            <a:endParaRPr lang="ru-RU" dirty="0"/>
          </a:p>
        </p:txBody>
      </p:sp>
      <p:sp>
        <p:nvSpPr>
          <p:cNvPr id="5" name="Пятно 1 4"/>
          <p:cNvSpPr/>
          <p:nvPr/>
        </p:nvSpPr>
        <p:spPr>
          <a:xfrm>
            <a:off x="107206" y="0"/>
            <a:ext cx="3816722" cy="2276872"/>
          </a:xfrm>
          <a:prstGeom prst="irregularSeal1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Проблематизация и введение детей в игровую ситуацию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156176" y="170056"/>
            <a:ext cx="27514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В группу пришло письмо оно было адресовано детям: «У домовенка Кузи Баба - яга украла сундучок со сказками и теперь он забыл все сказки. Кузя очень растроился и заболел» </a:t>
            </a:r>
          </a:p>
        </p:txBody>
      </p:sp>
    </p:spTree>
    <p:extLst>
      <p:ext uri="{BB962C8B-B14F-4D97-AF65-F5344CB8AC3E}">
        <p14:creationId xmlns:p14="http://schemas.microsoft.com/office/powerpoint/2010/main" val="215437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/>
          <p:cNvSpPr/>
          <p:nvPr/>
        </p:nvSpPr>
        <p:spPr>
          <a:xfrm>
            <a:off x="251520" y="152636"/>
            <a:ext cx="2088232" cy="1944216"/>
          </a:xfrm>
          <a:prstGeom prst="rightArrow">
            <a:avLst/>
          </a:prstGeom>
          <a:solidFill>
            <a:srgbClr val="7030A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Решение проблемы.</a:t>
            </a:r>
            <a:endParaRPr lang="ru-RU" dirty="0"/>
          </a:p>
        </p:txBody>
      </p:sp>
      <p:sp>
        <p:nvSpPr>
          <p:cNvPr id="3" name="Вертикальный свиток 2"/>
          <p:cNvSpPr/>
          <p:nvPr/>
        </p:nvSpPr>
        <p:spPr>
          <a:xfrm>
            <a:off x="1979712" y="152636"/>
            <a:ext cx="4104456" cy="3422748"/>
          </a:xfrm>
          <a:prstGeom prst="verticalScroll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Обсуждение. </a:t>
            </a:r>
          </a:p>
          <a:p>
            <a:pPr algn="ctr"/>
            <a:r>
              <a:rPr lang="ru-RU" dirty="0" smtClean="0"/>
              <a:t>Вопросы:</a:t>
            </a:r>
          </a:p>
          <a:p>
            <a:pPr marL="285750" indent="-285750" algn="ctr">
              <a:buFontTx/>
              <a:buChar char="-"/>
            </a:pPr>
            <a:r>
              <a:rPr lang="ru-RU" dirty="0" smtClean="0"/>
              <a:t>Какие сказки вы знаете?</a:t>
            </a:r>
          </a:p>
          <a:p>
            <a:pPr marL="285750" indent="-285750" algn="ctr">
              <a:buFontTx/>
              <a:buChar char="-"/>
            </a:pPr>
            <a:r>
              <a:rPr lang="ru-RU" dirty="0" smtClean="0"/>
              <a:t>Какие герои живут в этих сказках?</a:t>
            </a:r>
          </a:p>
          <a:p>
            <a:pPr marL="285750" indent="-285750" algn="ctr">
              <a:buFontTx/>
              <a:buChar char="-"/>
            </a:pPr>
            <a:r>
              <a:rPr lang="ru-RU" dirty="0" smtClean="0"/>
              <a:t>Кто рассказывал и читал вам сказки?</a:t>
            </a:r>
          </a:p>
          <a:p>
            <a:pPr marL="285750" indent="-285750" algn="ctr">
              <a:buFontTx/>
              <a:buChar char="-"/>
            </a:pPr>
            <a:r>
              <a:rPr lang="ru-RU" dirty="0" smtClean="0"/>
              <a:t>Кто написал эти сказки?</a:t>
            </a:r>
          </a:p>
          <a:p>
            <a:pPr marL="285750" lvl="0" indent="-285750" algn="ctr">
              <a:buFontTx/>
              <a:buChar char="-"/>
            </a:pPr>
            <a:r>
              <a:rPr lang="ru-RU" dirty="0" smtClean="0">
                <a:solidFill>
                  <a:prstClr val="white"/>
                </a:solidFill>
              </a:rPr>
              <a:t>Какие </a:t>
            </a:r>
            <a:r>
              <a:rPr lang="ru-RU" dirty="0">
                <a:solidFill>
                  <a:prstClr val="white"/>
                </a:solidFill>
              </a:rPr>
              <a:t>сказки любит домовенок </a:t>
            </a:r>
            <a:r>
              <a:rPr lang="ru-RU" dirty="0" smtClean="0">
                <a:solidFill>
                  <a:prstClr val="white"/>
                </a:solidFill>
              </a:rPr>
              <a:t>Кузя</a:t>
            </a:r>
            <a:r>
              <a:rPr lang="ru-RU" dirty="0">
                <a:solidFill>
                  <a:prstClr val="white"/>
                </a:solidFill>
              </a:rPr>
              <a:t>?</a:t>
            </a:r>
          </a:p>
          <a:p>
            <a:pPr marL="285750" lvl="0" indent="-285750" algn="ctr">
              <a:buFontTx/>
              <a:buChar char="-"/>
            </a:pPr>
            <a:r>
              <a:rPr lang="ru-RU" dirty="0">
                <a:solidFill>
                  <a:prstClr val="white"/>
                </a:solidFill>
              </a:rPr>
              <a:t>Как нам помочь Кузи?</a:t>
            </a:r>
          </a:p>
          <a:p>
            <a:pPr algn="ctr"/>
            <a:endParaRPr lang="ru-RU" dirty="0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056412" y="980728"/>
            <a:ext cx="2232247" cy="936104"/>
          </a:xfrm>
          <a:prstGeom prst="round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Полина назвала сказки «Колобок, Теремок»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267744" y="3703451"/>
            <a:ext cx="1512168" cy="1974676"/>
          </a:xfrm>
          <a:prstGeom prst="round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Настя сказала что мама читает ей сказки перед сном.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6843" y="2996952"/>
            <a:ext cx="1655862" cy="1656184"/>
          </a:xfrm>
          <a:prstGeom prst="round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 Диме рассказывает сказки бабушка по выходным.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1560" y="5797227"/>
            <a:ext cx="6048672" cy="903026"/>
          </a:xfrm>
          <a:prstGeom prst="round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Ребята назвали много сказок и много сказочных героев, но на некоторые вопросы так и не смогли ответить.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020272" y="3826693"/>
            <a:ext cx="1450813" cy="1728192"/>
          </a:xfrm>
          <a:prstGeom prst="round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Все ребята дружно назвали героев этих сказок.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738801" y="188640"/>
            <a:ext cx="2232470" cy="648072"/>
          </a:xfrm>
          <a:prstGeom prst="roundRect">
            <a:avLst/>
          </a:prstGeom>
          <a:solidFill>
            <a:srgbClr val="7030A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Ответы детей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456834" y="2096852"/>
            <a:ext cx="2291630" cy="1440160"/>
          </a:xfrm>
          <a:prstGeom prst="round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Ксюша назвала сказки «Курочка ряба», «Три медведя», «Репка».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919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511602" y="827676"/>
            <a:ext cx="2232248" cy="972108"/>
          </a:xfrm>
          <a:prstGeom prst="round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Семен предложил прочитать Кузи сказки.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0498" y="782637"/>
            <a:ext cx="2335213" cy="1062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1511771" y="116632"/>
            <a:ext cx="6012668" cy="576064"/>
          </a:xfrm>
          <a:prstGeom prst="round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Что нам делать? Как помочь Кузи вспомнить сказки и вернуть сундучок?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788135" y="1988840"/>
            <a:ext cx="2736304" cy="1354137"/>
          </a:xfrm>
          <a:prstGeom prst="roundRect">
            <a:avLst/>
          </a:prstGeom>
          <a:solidFill>
            <a:srgbClr val="FF505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 Полина сказала что Кузя далеко и мы не сможем ему почитать.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5536" y="811635"/>
            <a:ext cx="2232470" cy="648072"/>
          </a:xfrm>
          <a:prstGeom prst="roundRect">
            <a:avLst/>
          </a:prstGeom>
          <a:solidFill>
            <a:srgbClr val="7030A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Ответы детей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63291" y="5877272"/>
            <a:ext cx="6516066" cy="648072"/>
          </a:xfrm>
          <a:prstGeom prst="round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Но прежде чем нарисовать и слепить сказочных героев нам нужно побольше узнать о Русских народных сказках </a:t>
            </a:r>
            <a:endParaRPr lang="ru-RU" dirty="0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4084892" y="3512840"/>
            <a:ext cx="4377010" cy="108012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Тогда я предложила ребятам нарисовать и слепить сказочных героев, а потом</a:t>
            </a:r>
          </a:p>
          <a:p>
            <a:pPr algn="ctr"/>
            <a:r>
              <a:rPr lang="ru-RU" dirty="0" smtClean="0"/>
              <a:t>отправить их домовенку Кузи в посылке.</a:t>
            </a:r>
            <a:endParaRPr lang="ru-R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370" y="1988840"/>
            <a:ext cx="3745557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3203848" y="4869160"/>
            <a:ext cx="5544616" cy="576064"/>
          </a:xfrm>
          <a:prstGeom prst="round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Ребятам очень понравилось мое предложение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334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99505" y="382389"/>
            <a:ext cx="1580407" cy="1728192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Сначала мы решили побольше узнать о сказках.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85390" y="1700808"/>
            <a:ext cx="1884463" cy="819547"/>
          </a:xfrm>
          <a:prstGeom prst="round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Посетили уголок сказок</a:t>
            </a:r>
            <a:endParaRPr lang="ru-RU" dirty="0"/>
          </a:p>
        </p:txBody>
      </p:sp>
      <p:pic>
        <p:nvPicPr>
          <p:cNvPr id="1027" name="Picture 3" descr="C:\Users\admin\Desktop\садик\ф\2 младшая гр\SAM_2819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23928" y="260648"/>
            <a:ext cx="5040560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\Desktop\садик\ф\2 младшая гр\SAM_2816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56176" y="4149080"/>
            <a:ext cx="2771650" cy="2636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362424" y="3303434"/>
            <a:ext cx="3312222" cy="504056"/>
          </a:xfrm>
          <a:prstGeom prst="round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Слушали сказки в аудио записи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32334" y="5229200"/>
            <a:ext cx="2016225" cy="792088"/>
          </a:xfrm>
          <a:prstGeom prst="round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Рассматривали иллюстрации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43001" y="6265916"/>
            <a:ext cx="2016224" cy="451520"/>
          </a:xfrm>
          <a:prstGeom prst="round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Читали книги</a:t>
            </a:r>
            <a:endParaRPr lang="ru-RU" dirty="0"/>
          </a:p>
        </p:txBody>
      </p:sp>
      <p:pic>
        <p:nvPicPr>
          <p:cNvPr id="1029" name="Picture 5" descr="C:\Users\admin\Desktop\садик\ф\2 младшая гр\SAM_2818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23186" y="4941168"/>
            <a:ext cx="2900941" cy="1776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трелка вправо 8"/>
          <p:cNvSpPr/>
          <p:nvPr/>
        </p:nvSpPr>
        <p:spPr>
          <a:xfrm>
            <a:off x="107504" y="116632"/>
            <a:ext cx="1962349" cy="1296144"/>
          </a:xfrm>
          <a:prstGeom prst="rightArrow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Реализация проекта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07504" y="3933056"/>
            <a:ext cx="63367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 детей интерес к фольклорным текстам, обогащать опыт слушания за счет разных малых форм фольклора простых народных сказок. (художественно-эстетическое развитие)</a:t>
            </a:r>
          </a:p>
          <a:p>
            <a:endParaRPr lang="ru-RU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251900" y="2636912"/>
            <a:ext cx="34227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Развитие воображения (познавательное развитие)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78082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/>
          <p:cNvSpPr/>
          <p:nvPr/>
        </p:nvSpPr>
        <p:spPr>
          <a:xfrm>
            <a:off x="539552" y="93998"/>
            <a:ext cx="2160240" cy="1080120"/>
          </a:xfrm>
          <a:prstGeom prst="rightArrow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Реализация проекта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059832" y="197199"/>
            <a:ext cx="1728192" cy="670706"/>
          </a:xfrm>
          <a:prstGeom prst="round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Мы много играли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733825" y="1340425"/>
            <a:ext cx="1224136" cy="911892"/>
          </a:xfrm>
          <a:prstGeom prst="round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Собирали </a:t>
            </a:r>
            <a:r>
              <a:rPr lang="ru-RU" dirty="0" err="1" smtClean="0"/>
              <a:t>пазлы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512" y="1340425"/>
            <a:ext cx="2986286" cy="540060"/>
          </a:xfrm>
          <a:prstGeom prst="round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Собирали сказки из частей.</a:t>
            </a:r>
            <a:endParaRPr lang="ru-RU" dirty="0"/>
          </a:p>
        </p:txBody>
      </p:sp>
      <p:pic>
        <p:nvPicPr>
          <p:cNvPr id="2050" name="Picture 2" descr="C:\Users\admin\Desktop\садик\ф\2 младшая гр\SAM_2865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2886" y="2063685"/>
            <a:ext cx="3355095" cy="2586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dmin\Desktop\садик\ф\2 младшая гр\SAM_2871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4797152"/>
            <a:ext cx="3058616" cy="1949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admin\Desktop\садик\ф\2 младшая гр\SAM_2872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35785" y="153691"/>
            <a:ext cx="3739492" cy="259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admin\Desktop\садик\ф\2 младшая гр\SAM_2876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33824" y="3419886"/>
            <a:ext cx="5266159" cy="3072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4082802" y="2852936"/>
            <a:ext cx="3884240" cy="377871"/>
          </a:xfrm>
          <a:prstGeom prst="round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Пальчиковый театр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635896" y="6492558"/>
            <a:ext cx="5364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Обогащение игрового опыта детей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22987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809</TotalTime>
  <Words>879</Words>
  <Application>Microsoft Office PowerPoint</Application>
  <PresentationFormat>Экран (4:3)</PresentationFormat>
  <Paragraphs>100</Paragraphs>
  <Slides>15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Муниципальное бюджетное дошкольное образовательное учреждение детский сад №9 «Светлячок»</vt:lpstr>
      <vt:lpstr>Реализация принципа интеграции через систему задач по теме « В гостях у сказки»</vt:lpstr>
      <vt:lpstr>Презентация PowerPoint</vt:lpstr>
      <vt:lpstr>Материально техническое и методическое оснащение проекта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№9 «Светлячок»</dc:title>
  <dc:creator>admin</dc:creator>
  <cp:lastModifiedBy>admin</cp:lastModifiedBy>
  <cp:revision>79</cp:revision>
  <dcterms:created xsi:type="dcterms:W3CDTF">2015-04-27T18:42:29Z</dcterms:created>
  <dcterms:modified xsi:type="dcterms:W3CDTF">2017-10-08T20:49:49Z</dcterms:modified>
</cp:coreProperties>
</file>