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8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62" r:id="rId10"/>
    <p:sldId id="267" r:id="rId11"/>
    <p:sldId id="268" r:id="rId12"/>
    <p:sldId id="263" r:id="rId13"/>
    <p:sldId id="264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A562D9-97A5-4E58-B184-A78A390D5C82}" type="datetimeFigureOut">
              <a:rPr lang="ru-RU" smtClean="0"/>
              <a:t>21.05.2017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2712C3-F3FE-4A24-B52D-97905A2C914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7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ИСПОЛЬЗОВАНИЕ ЗАНИМАТЕЛЬНОГО ДИДАКТИЧЕСКОГО МАТЕРИАЛА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21088"/>
            <a:ext cx="7854696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ПОДГОТОВИТЕЛЬНАЯ ГРУППА</a:t>
            </a:r>
          </a:p>
          <a:p>
            <a:endParaRPr lang="ru-RU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Составила: Толстых М.В.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68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9"/>
            <a:ext cx="8305800" cy="5646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ВЫБЕРИ ПОДХОДЯЩИЕ ДЕТАЛИ ДЛЯ ПЕЙЗАЖА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3" t="2143" r="7061" b="52731"/>
          <a:stretch/>
        </p:blipFill>
        <p:spPr>
          <a:xfrm>
            <a:off x="923925" y="1514475"/>
            <a:ext cx="735330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МОЛОДЕЦ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7" t="54466" r="5756" b="2631"/>
          <a:stretch/>
        </p:blipFill>
        <p:spPr>
          <a:xfrm>
            <a:off x="971600" y="1556792"/>
            <a:ext cx="7488832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5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38164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Дидактические игры на занятиях по социально-коммуникативному развитию </a:t>
            </a:r>
            <a:r>
              <a:rPr lang="ru-RU" sz="2000" dirty="0"/>
              <a:t>- это средство обучения и воспитания, воздействующее на эмоциональную, интеллектуальную сферу детей, стимулирующее их деятельность, в процессе которой формируется самостоятельность принятия решений, усваиваются и закрепляются полученные знания, вырабатываются умения и навыки кооперации, а также формируются социально значимые черты личности</a:t>
            </a:r>
            <a:r>
              <a:rPr lang="ru-RU" sz="2000" dirty="0" smtClean="0"/>
              <a:t>. Дидактическая игра </a:t>
            </a:r>
            <a:r>
              <a:rPr lang="ru-RU" sz="2000" dirty="0"/>
              <a:t>дает детям возможность воспроизвести взрослый мир и участвовать в воображаемой социальной жизни. Дети учатся разрешать конфликты, выражать эмоции и адекватно взаимодействовать с окружающими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r>
              <a:rPr lang="ru-RU" sz="2000" dirty="0" smtClean="0"/>
              <a:t>Посредством дидактических  игр </a:t>
            </a:r>
            <a:r>
              <a:rPr lang="ru-RU" sz="2000" dirty="0"/>
              <a:t>происходит социальное, эмоциональное и психическое становление ребенка.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1128"/>
            <a:ext cx="914400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305800" cy="28083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Дидактические </a:t>
            </a:r>
            <a:r>
              <a:rPr lang="ru-RU" sz="2000" dirty="0"/>
              <a:t>игры по физическому </a:t>
            </a:r>
            <a:r>
              <a:rPr lang="ru-RU" sz="2000" dirty="0" smtClean="0"/>
              <a:t>развитию формируют </a:t>
            </a:r>
            <a:r>
              <a:rPr lang="ru-RU" sz="2000" dirty="0"/>
              <a:t>у детей </a:t>
            </a:r>
            <a:r>
              <a:rPr lang="ru-RU" sz="2000" dirty="0" smtClean="0"/>
              <a:t>устойчивый </a:t>
            </a:r>
            <a:r>
              <a:rPr lang="ru-RU" sz="2000" dirty="0"/>
              <a:t>интереса к физкультуре и </a:t>
            </a:r>
            <a:r>
              <a:rPr lang="ru-RU" sz="2000" dirty="0" smtClean="0"/>
              <a:t>спорту</a:t>
            </a:r>
            <a:r>
              <a:rPr lang="ru-RU" sz="2000" dirty="0"/>
              <a:t>,</a:t>
            </a:r>
            <a:r>
              <a:rPr lang="ru-RU" sz="2000" dirty="0" smtClean="0"/>
              <a:t> </a:t>
            </a:r>
            <a:r>
              <a:rPr lang="ru-RU" sz="2000" dirty="0"/>
              <a:t>способствуют формированию и развитию психических процессов:</a:t>
            </a:r>
            <a:br>
              <a:rPr lang="ru-RU" sz="2000" dirty="0"/>
            </a:br>
            <a:r>
              <a:rPr lang="ru-RU" sz="2000" dirty="0" smtClean="0"/>
              <a:t>- </a:t>
            </a:r>
            <a:r>
              <a:rPr lang="ru-RU" sz="2000" dirty="0"/>
              <a:t>развитию восприятия цвета, формы, величины, пространства, времени;</a:t>
            </a:r>
            <a:br>
              <a:rPr lang="ru-RU" sz="2000" dirty="0"/>
            </a:br>
            <a:r>
              <a:rPr lang="ru-RU" sz="2000" dirty="0"/>
              <a:t>- развитию зрительного и слухового внимания;</a:t>
            </a:r>
            <a:br>
              <a:rPr lang="ru-RU" sz="2000" dirty="0"/>
            </a:br>
            <a:r>
              <a:rPr lang="ru-RU" sz="2000" dirty="0"/>
              <a:t>- формированию и развитию мыслительных операций (сравнения, сопоставления, обобщения, исключения, классификации), операций анализа и синтеза; формированию логического мышления детей;</a:t>
            </a:r>
            <a:br>
              <a:rPr lang="ru-RU" sz="2000" dirty="0"/>
            </a:br>
            <a:r>
              <a:rPr lang="ru-RU" sz="2000" dirty="0"/>
              <a:t>- формированию общей и мелкой моторики рук.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83" b="-1"/>
          <a:stretch/>
        </p:blipFill>
        <p:spPr>
          <a:xfrm>
            <a:off x="827584" y="3422501"/>
            <a:ext cx="777686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5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НАЙДИ ЛИШНЮЮ КАРТИНКУ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20" r="32768"/>
          <a:stretch/>
        </p:blipFill>
        <p:spPr>
          <a:xfrm>
            <a:off x="179512" y="2708920"/>
            <a:ext cx="5688632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45" b="48524"/>
          <a:stretch/>
        </p:blipFill>
        <p:spPr>
          <a:xfrm>
            <a:off x="5940152" y="2492896"/>
            <a:ext cx="273630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4499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5156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Основным видом </a:t>
            </a:r>
            <a:r>
              <a:rPr lang="ru-RU" sz="2400" dirty="0"/>
              <a:t>деятельности ребенка дошкольного </a:t>
            </a:r>
            <a:r>
              <a:rPr lang="ru-RU" sz="2400" dirty="0" smtClean="0"/>
              <a:t>возраста является игра, поэтому </a:t>
            </a:r>
            <a:r>
              <a:rPr lang="ru-RU" sz="2400" dirty="0"/>
              <a:t>к занятиям в детском саду предъявлены особые требования: содержательный материал следует преподносить в занимательной и игровой форме. По этой причине так важно использование занимательного материала в процессе обучения </a:t>
            </a:r>
            <a:r>
              <a:rPr lang="ru-RU" sz="2400" dirty="0" smtClean="0"/>
              <a:t>дошкольников. Из всего </a:t>
            </a:r>
            <a:r>
              <a:rPr lang="ru-RU" sz="2400" dirty="0"/>
              <a:t>многообразия занимательного материала в дошкольном возрасте наибольшее применение находят дидактические игры</a:t>
            </a:r>
            <a:r>
              <a:rPr lang="ru-RU" sz="2400" dirty="0" smtClean="0"/>
              <a:t>.</a:t>
            </a:r>
            <a:r>
              <a:rPr lang="ru-RU" sz="2400" dirty="0"/>
              <a:t> Дидактические игры включаются непосредственно в содержание занятий как одно из средств реализации программных задач</a:t>
            </a:r>
            <a:r>
              <a:rPr lang="ru-RU" sz="2400" dirty="0" smtClean="0"/>
              <a:t>.</a:t>
            </a:r>
            <a:r>
              <a:rPr lang="ru-RU" sz="2400" dirty="0"/>
              <a:t> Благодаря </a:t>
            </a:r>
            <a:r>
              <a:rPr lang="ru-RU" sz="2400" dirty="0" smtClean="0"/>
              <a:t>дидактическим играм </a:t>
            </a:r>
            <a:r>
              <a:rPr lang="ru-RU" sz="2400" dirty="0"/>
              <a:t>ребёнок познаёт окружающий мир, развивает познавательную деятельность, решает обучающие </a:t>
            </a:r>
            <a:r>
              <a:rPr lang="ru-RU" sz="2400" dirty="0" smtClean="0"/>
              <a:t>задачи. </a:t>
            </a:r>
            <a:r>
              <a:rPr lang="ru-RU" sz="2400" dirty="0"/>
              <a:t> Дидактические игры в подготовительной группе очень важны. Они учат детей вниманию, фантазии, мышлению. Даже инертных детей можно заинтересовать необходимым материалом. </a:t>
            </a:r>
          </a:p>
        </p:txBody>
      </p:sp>
    </p:spTree>
    <p:extLst>
      <p:ext uri="{BB962C8B-B14F-4D97-AF65-F5344CB8AC3E}">
        <p14:creationId xmlns:p14="http://schemas.microsoft.com/office/powerpoint/2010/main" val="89381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>
            <a:normAutofit/>
          </a:bodyPr>
          <a:lstStyle/>
          <a:p>
            <a:r>
              <a:rPr lang="ru-RU" sz="2000" dirty="0"/>
              <a:t>Обучение – сложный процесс. Однако если заниматься в игровой форме, у детей появляется заинтересованность. Психологи и педагоги выделяют такие функции игры</a:t>
            </a:r>
            <a:r>
              <a:rPr lang="ru-RU" sz="2000"/>
              <a:t>: 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Развлекательная</a:t>
            </a:r>
            <a:r>
              <a:rPr lang="ru-RU" sz="2000" dirty="0"/>
              <a:t>. Ребёнок заинтересовывается, у него пробуждается интерес к занятию.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Коммуникативная </a:t>
            </a:r>
            <a:r>
              <a:rPr lang="ru-RU" sz="2000" dirty="0"/>
              <a:t>функция – это норма поведения, которая усваивается детьми.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Самореализация</a:t>
            </a:r>
            <a:r>
              <a:rPr lang="ru-RU" sz="2000" dirty="0"/>
              <a:t>. Ребёнок учится всему, что его окружает. Он с каждым днём всё больше реализовывается.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Терапевтическая</a:t>
            </a:r>
            <a:r>
              <a:rPr lang="ru-RU" sz="2000" dirty="0"/>
              <a:t>. Дети учатся преодолевать трудности, находить компромиссы со сверстниками, слушать более опытных людей. Диагностическая. Эта функция помогает воспитателям, психологам и родителям понять нормы и отклонения поведения.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Коррекционная</a:t>
            </a:r>
            <a:r>
              <a:rPr lang="ru-RU" sz="2000" dirty="0"/>
              <a:t>. Ребёнок ежедневно меняется в лучшую сторону. Он учится работать над собой и видеть свои ошибки.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Социализация</a:t>
            </a:r>
            <a:r>
              <a:rPr lang="ru-RU" sz="2000" dirty="0"/>
              <a:t>. Учит детей общаться в обществе. </a:t>
            </a:r>
          </a:p>
        </p:txBody>
      </p:sp>
    </p:spTree>
    <p:extLst>
      <p:ext uri="{BB962C8B-B14F-4D97-AF65-F5344CB8AC3E}">
        <p14:creationId xmlns:p14="http://schemas.microsoft.com/office/powerpoint/2010/main" val="3940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305800" cy="20882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Использование дидактических игр на занятиях по развитию речи: </a:t>
            </a:r>
            <a:r>
              <a:rPr lang="ru-RU" sz="2000" dirty="0"/>
              <a:t>пополняет и активизирует словарь, формирует правильное звукопроизношение, развивает связную речь, умение правильно выражать </a:t>
            </a:r>
            <a:r>
              <a:rPr lang="ru-RU" sz="2000" dirty="0" smtClean="0"/>
              <a:t>свои мысли</a:t>
            </a:r>
            <a:r>
              <a:rPr lang="ru-RU" sz="2000" dirty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По </a:t>
            </a:r>
            <a:r>
              <a:rPr lang="ru-RU" sz="2000" dirty="0"/>
              <a:t>характеру используемого материала дидактические игры можно условно разделить на игры с предметами, настольно-печатные и словесные.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64904"/>
            <a:ext cx="6408712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2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34563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занятиях по формированию элементарных математических представлений дидактические игры побуждают </a:t>
            </a:r>
            <a:r>
              <a:rPr lang="ru-RU" sz="2000" dirty="0"/>
              <a:t>ребенка быть внимательным, запоминать, сравнивать, классифицировать, уточнять свои знания</a:t>
            </a:r>
            <a:r>
              <a:rPr lang="ru-RU" sz="2000" dirty="0" smtClean="0"/>
              <a:t>. Математические </a:t>
            </a:r>
            <a:r>
              <a:rPr lang="ru-RU" sz="2000" dirty="0"/>
              <a:t> дидактические </a:t>
            </a:r>
            <a:r>
              <a:rPr lang="ru-RU" sz="2000" dirty="0" smtClean="0"/>
              <a:t>игры можно </a:t>
            </a:r>
            <a:r>
              <a:rPr lang="ru-RU" sz="2000" dirty="0"/>
              <a:t>условно </a:t>
            </a:r>
            <a:r>
              <a:rPr lang="ru-RU" sz="2000" dirty="0" smtClean="0"/>
              <a:t>разделить </a:t>
            </a:r>
            <a:r>
              <a:rPr lang="ru-RU" sz="2000" dirty="0"/>
              <a:t>на следующие </a:t>
            </a:r>
            <a:r>
              <a:rPr lang="ru-RU" sz="2000" u="sng" dirty="0"/>
              <a:t>группы</a:t>
            </a:r>
            <a:r>
              <a:rPr lang="ru-RU" sz="2000" dirty="0"/>
              <a:t>:</a:t>
            </a:r>
            <a:br>
              <a:rPr lang="ru-RU" sz="2000" dirty="0"/>
            </a:br>
            <a:r>
              <a:rPr lang="ru-RU" sz="2000" dirty="0"/>
              <a:t>1. Игры с цифрами и числами</a:t>
            </a:r>
            <a:br>
              <a:rPr lang="ru-RU" sz="2000" dirty="0"/>
            </a:br>
            <a:r>
              <a:rPr lang="ru-RU" sz="2000" dirty="0"/>
              <a:t>2. Игры-путешествие во времени</a:t>
            </a:r>
            <a:br>
              <a:rPr lang="ru-RU" sz="2000" dirty="0"/>
            </a:br>
            <a:r>
              <a:rPr lang="ru-RU" sz="2000" dirty="0"/>
              <a:t>3. Игры на ориентирование в пространстве</a:t>
            </a:r>
            <a:br>
              <a:rPr lang="ru-RU" sz="2000" dirty="0"/>
            </a:br>
            <a:r>
              <a:rPr lang="ru-RU" sz="2000" dirty="0"/>
              <a:t>4. Игры с геометрическими фигурами</a:t>
            </a:r>
            <a:br>
              <a:rPr lang="ru-RU" sz="2000" dirty="0"/>
            </a:br>
            <a:r>
              <a:rPr lang="ru-RU" sz="2000" dirty="0"/>
              <a:t>5. Игры на логическое мышление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89040"/>
            <a:ext cx="6912768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6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436880"/>
          </a:xfrm>
        </p:spPr>
        <p:txBody>
          <a:bodyPr>
            <a:noAutofit/>
          </a:bodyPr>
          <a:lstStyle/>
          <a:p>
            <a:r>
              <a:rPr lang="ru-RU" sz="3200" dirty="0"/>
              <a:t>Три рыбки плавали в разных аквариумах. Красная рыбка плавала не в круглом и не в прямоугольном аквариуме. Желтая рыбка - не в квадратном и не в круглом. В каком аквариуме плавала синяя рыбка?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0" b="11020"/>
          <a:stretch/>
        </p:blipFill>
        <p:spPr>
          <a:xfrm>
            <a:off x="467544" y="3212976"/>
            <a:ext cx="820891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7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17281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занятиях по формированию у детей целостной картины мира с помощью дидактических игр решаются  </a:t>
            </a:r>
            <a:r>
              <a:rPr lang="ru-RU" sz="2000" dirty="0"/>
              <a:t>следующие задачи:</a:t>
            </a:r>
            <a:br>
              <a:rPr lang="ru-RU" sz="2000" dirty="0"/>
            </a:br>
            <a:r>
              <a:rPr lang="ru-RU" sz="2000" dirty="0"/>
              <a:t>- расширение представлений об окружающей действительности;</a:t>
            </a:r>
            <a:br>
              <a:rPr lang="ru-RU" sz="2000" dirty="0"/>
            </a:br>
            <a:r>
              <a:rPr lang="ru-RU" sz="2000" dirty="0"/>
              <a:t>- закрепление знаний о труде взрослых;</a:t>
            </a:r>
            <a:br>
              <a:rPr lang="ru-RU" sz="2000" dirty="0"/>
            </a:br>
            <a:r>
              <a:rPr lang="ru-RU" sz="2000" dirty="0"/>
              <a:t>- уточнение представлений о предметах и их признаках.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2222" r="2708" b="-12222"/>
          <a:stretch/>
        </p:blipFill>
        <p:spPr>
          <a:xfrm>
            <a:off x="1691680" y="2194570"/>
            <a:ext cx="6480720" cy="53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1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12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ВСПОМНИТЬ ИСТОРИЮ СОЗДАНИЯ ПРЕДМЕТА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РАНЬШЕ                                                                          СЕЙЧАС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dirty="0"/>
              <a:t> </a:t>
            </a: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 smtClean="0"/>
              <a:t>   Счеты </a:t>
            </a:r>
            <a:r>
              <a:rPr lang="ru-RU" sz="2400" dirty="0"/>
              <a:t>– 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 Свеча – 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/>
              <a:t>   Веник – 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 Костер – 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 Бревно – 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 Пещера – </a:t>
            </a:r>
            <a:r>
              <a:rPr lang="ru-RU" sz="2400" dirty="0" smtClean="0"/>
              <a:t> </a:t>
            </a:r>
            <a:r>
              <a:rPr lang="ru-RU" sz="2400" dirty="0"/>
              <a:t>  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Угольный утюг - 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 Самовар – </a:t>
            </a:r>
            <a:r>
              <a:rPr lang="ru-RU" sz="2400" dirty="0" smtClean="0"/>
              <a:t> </a:t>
            </a:r>
            <a:r>
              <a:rPr lang="ru-RU" sz="2400" dirty="0"/>
              <a:t>   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Терка </a:t>
            </a:r>
            <a:r>
              <a:rPr lang="ru-RU" sz="2400" dirty="0"/>
              <a:t>– 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75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40324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занятиях по ИЗО дидактические</a:t>
            </a:r>
            <a:r>
              <a:rPr lang="ru-RU" sz="2000" dirty="0"/>
              <a:t> игры позволяют повысить восприимчивость детей, разнообразят учебную деятельность ребенка, </a:t>
            </a:r>
            <a:r>
              <a:rPr lang="ru-RU" sz="2000" dirty="0" smtClean="0"/>
              <a:t>внесут </a:t>
            </a:r>
            <a:r>
              <a:rPr lang="ru-RU" sz="2000" dirty="0"/>
              <a:t>занимательность.  </a:t>
            </a:r>
            <a:r>
              <a:rPr lang="ru-RU" sz="2000" dirty="0"/>
              <a:t>Н</a:t>
            </a:r>
            <a:r>
              <a:rPr lang="ru-RU" sz="2000" dirty="0" smtClean="0"/>
              <a:t>еобходимо использовать</a:t>
            </a:r>
            <a:r>
              <a:rPr lang="ru-RU" sz="2000" dirty="0"/>
              <a:t> </a:t>
            </a:r>
            <a:r>
              <a:rPr lang="ru-RU" sz="2000" dirty="0" smtClean="0"/>
              <a:t>дидактические игры, направленные </a:t>
            </a:r>
            <a:r>
              <a:rPr lang="ru-RU" sz="2000" dirty="0"/>
              <a:t>на сенсорное развитие, а также развитие мелкой моторики и координации рук и пальцев. К ним </a:t>
            </a:r>
            <a:r>
              <a:rPr lang="ru-RU" sz="2000" u="sng" dirty="0"/>
              <a:t>относятся</a:t>
            </a:r>
            <a:r>
              <a:rPr lang="ru-RU" sz="2000" dirty="0"/>
              <a:t>:</a:t>
            </a:r>
            <a:br>
              <a:rPr lang="ru-RU" sz="2000" dirty="0"/>
            </a:br>
            <a:r>
              <a:rPr lang="ru-RU" sz="2000" dirty="0"/>
              <a:t>- игры, направленные на развитие тактильных ощущений (</a:t>
            </a:r>
            <a:r>
              <a:rPr lang="ru-RU" sz="2000" i="1" dirty="0"/>
              <a:t>«Тепло – холодно»</a:t>
            </a:r>
            <a:r>
              <a:rPr lang="ru-RU" sz="2000" dirty="0"/>
              <a:t>, </a:t>
            </a:r>
            <a:r>
              <a:rPr lang="ru-RU" sz="2000" i="1" dirty="0"/>
              <a:t>«Отгадай, не глядя»</a:t>
            </a:r>
            <a:r>
              <a:rPr lang="ru-RU" sz="2000" dirty="0"/>
              <a:t>, «Чудесный мешочек);</a:t>
            </a:r>
            <a:br>
              <a:rPr lang="ru-RU" sz="2000" dirty="0"/>
            </a:br>
            <a:r>
              <a:rPr lang="ru-RU" sz="2000" dirty="0"/>
              <a:t>- игры, направленные на развитие мелкой моторики (</a:t>
            </a:r>
            <a:r>
              <a:rPr lang="ru-RU" sz="2000" i="1" dirty="0"/>
              <a:t>«Волшебная шкатулка»</a:t>
            </a:r>
            <a:r>
              <a:rPr lang="ru-RU" sz="2000" dirty="0"/>
              <a:t>, </a:t>
            </a:r>
            <a:r>
              <a:rPr lang="ru-RU" sz="2000" i="1" dirty="0"/>
              <a:t>«Рисуем в воздухе»</a:t>
            </a:r>
            <a:r>
              <a:rPr lang="ru-RU" sz="2000" dirty="0"/>
              <a:t>, </a:t>
            </a:r>
            <a:r>
              <a:rPr lang="ru-RU" sz="2000" i="1" dirty="0"/>
              <a:t>«Игры – шнуровки»</a:t>
            </a:r>
            <a:r>
              <a:rPr lang="ru-RU" sz="2000" dirty="0"/>
              <a:t>);</a:t>
            </a:r>
            <a:br>
              <a:rPr lang="ru-RU" sz="2000" dirty="0"/>
            </a:br>
            <a:r>
              <a:rPr lang="ru-RU" sz="2000" dirty="0"/>
              <a:t>- пальчиковые игры (</a:t>
            </a:r>
            <a:r>
              <a:rPr lang="ru-RU" sz="2000" i="1" dirty="0"/>
              <a:t>«Наши пальчики»</a:t>
            </a:r>
            <a:r>
              <a:rPr lang="ru-RU" sz="2000" dirty="0"/>
              <a:t>, </a:t>
            </a:r>
            <a:r>
              <a:rPr lang="ru-RU" sz="2000" i="1" dirty="0"/>
              <a:t>«Дружная семейка»</a:t>
            </a:r>
            <a:r>
              <a:rPr lang="ru-RU" sz="2000" dirty="0"/>
              <a:t>, </a:t>
            </a:r>
            <a:r>
              <a:rPr lang="ru-RU" sz="2000" i="1" dirty="0"/>
              <a:t>«Строители»</a:t>
            </a:r>
            <a:r>
              <a:rPr lang="ru-RU" sz="2000" dirty="0"/>
              <a:t> и др.)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4" b="11755"/>
          <a:stretch/>
        </p:blipFill>
        <p:spPr>
          <a:xfrm>
            <a:off x="0" y="4115544"/>
            <a:ext cx="9144000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5">
      <a:dk1>
        <a:sysClr val="windowText" lastClr="000000"/>
      </a:dk1>
      <a:lt1>
        <a:sysClr val="window" lastClr="FFFFFF"/>
      </a:lt1>
      <a:dk2>
        <a:srgbClr val="FFC000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FFF0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354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ИСПОЛЬЗОВАНИЕ ЗАНИМАТЕЛЬНОГО ДИДАКТИЧЕСКОГО МАТЕРИАЛА</vt:lpstr>
      <vt:lpstr>Основным видом деятельности ребенка дошкольного возраста является игра, поэтому к занятиям в детском саду предъявлены особые требования: содержательный материал следует преподносить в занимательной и игровой форме. По этой причине так важно использование занимательного материала в процессе обучения дошкольников. Из всего многообразия занимательного материала в дошкольном возрасте наибольшее применение находят дидактические игры. Дидактические игры включаются непосредственно в содержание занятий как одно из средств реализации программных задач. Благодаря дидактическим играм ребёнок познаёт окружающий мир, развивает познавательную деятельность, решает обучающие задачи.  Дидактические игры в подготовительной группе очень важны. Они учат детей вниманию, фантазии, мышлению. Даже инертных детей можно заинтересовать необходимым материалом. </vt:lpstr>
      <vt:lpstr>Обучение – сложный процесс. Однако если заниматься в игровой форме, у детей появляется заинтересованность. Психологи и педагоги выделяют такие функции игры:  Развлекательная. Ребёнок заинтересовывается, у него пробуждается интерес к занятию.  Коммуникативная функция – это норма поведения, которая усваивается детьми.  Самореализация. Ребёнок учится всему, что его окружает. Он с каждым днём всё больше реализовывается.  Терапевтическая. Дети учатся преодолевать трудности, находить компромиссы со сверстниками, слушать более опытных людей. Диагностическая. Эта функция помогает воспитателям, психологам и родителям понять нормы и отклонения поведения.  Коррекционная. Ребёнок ежедневно меняется в лучшую сторону. Он учится работать над собой и видеть свои ошибки.  Социализация. Учит детей общаться в обществе. </vt:lpstr>
      <vt:lpstr>Использование дидактических игр на занятиях по развитию речи: пополняет и активизирует словарь, формирует правильное звукопроизношение, развивает связную речь, умение правильно выражать свои мысли. По характеру используемого материала дидактические игры можно условно разделить на игры с предметами, настольно-печатные и словесные.</vt:lpstr>
      <vt:lpstr>На занятиях по формированию элементарных математических представлений дидактические игры побуждают ребенка быть внимательным, запоминать, сравнивать, классифицировать, уточнять свои знания. Математические  дидактические игры можно условно разделить на следующие группы: 1. Игры с цифрами и числами 2. Игры-путешествие во времени 3. Игры на ориентирование в пространстве 4. Игры с геометрическими фигурами 5. Игры на логическое мышление </vt:lpstr>
      <vt:lpstr>Три рыбки плавали в разных аквариумах. Красная рыбка плавала не в круглом и не в прямоугольном аквариуме. Желтая рыбка - не в квадратном и не в круглом. В каком аквариуме плавала синяя рыбка?</vt:lpstr>
      <vt:lpstr>На занятиях по формированию у детей целостной картины мира с помощью дидактических игр решаются  следующие задачи: - расширение представлений об окружающей действительности; - закрепление знаний о труде взрослых; - уточнение представлений о предметах и их признаках.</vt:lpstr>
      <vt:lpstr>ВСПОМНИТЬ ИСТОРИЮ СОЗДАНИЯ ПРЕДМЕТА    РАНЬШЕ                                                                          СЕЙЧАС        Счеты –      Свеча –      Веник –      Костер –      Бревно –      Пещера –         Угольный утюг -       Самовар –          Терка –   </vt:lpstr>
      <vt:lpstr>На занятиях по ИЗО дидактические игры позволяют повысить восприимчивость детей, разнообразят учебную деятельность ребенка, внесут занимательность.  Необходимо использовать дидактические игры, направленные на сенсорное развитие, а также развитие мелкой моторики и координации рук и пальцев. К ним относятся: - игры, направленные на развитие тактильных ощущений («Тепло – холодно», «Отгадай, не глядя», «Чудесный мешочек); - игры, направленные на развитие мелкой моторики («Волшебная шкатулка», «Рисуем в воздухе», «Игры – шнуровки»); - пальчиковые игры («Наши пальчики», «Дружная семейка», «Строители» и др.) </vt:lpstr>
      <vt:lpstr>ВЫБЕРИ ПОДХОДЯЩИЕ ДЕТАЛИ ДЛЯ ПЕЙЗАЖА</vt:lpstr>
      <vt:lpstr>МОЛОДЕЦ</vt:lpstr>
      <vt:lpstr>Дидактические игры на занятиях по социально-коммуникативному развитию - это средство обучения и воспитания, воздействующее на эмоциональную, интеллектуальную сферу детей, стимулирующее их деятельность, в процессе которой формируется самостоятельность принятия решений, усваиваются и закрепляются полученные знания, вырабатываются умения и навыки кооперации, а также формируются социально значимые черты личности. Дидактическая игра дает детям возможность воспроизвести взрослый мир и участвовать в воображаемой социальной жизни. Дети учатся разрешать конфликты, выражать эмоции и адекватно взаимодействовать с окружающими. Посредством дидактических  игр происходит социальное, эмоциональное и психическое становление ребенка.</vt:lpstr>
      <vt:lpstr>Дидактические игры по физическому развитию формируют у детей устойчивый интереса к физкультуре и спорту, способствуют формированию и развитию психических процессов: - развитию восприятия цвета, формы, величины, пространства, времени; - развитию зрительного и слухового внимания; - формированию и развитию мыслительных операций (сравнения, сопоставления, обобщения, исключения, классификации), операций анализа и синтеза; формированию логического мышления детей; - формированию общей и мелкой моторики рук.</vt:lpstr>
      <vt:lpstr>НАЙДИ ЛИШНЮЮ КАРТИНКУ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2017-05-16T17:33:14Z</dcterms:created>
  <dcterms:modified xsi:type="dcterms:W3CDTF">2017-05-21T20:09:49Z</dcterms:modified>
</cp:coreProperties>
</file>