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9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96752"/>
            <a:ext cx="5616624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34833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крылов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2736304" cy="35283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07904" y="1124744"/>
            <a:ext cx="46805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КРЫЛОВ Алексей Николаевич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— (1863- 1945) российский кораблестроитель, механик и математик, академик АН СССР , академик Петербургской АН , академик РАН, Герой Социалистического Труда. </a:t>
            </a:r>
          </a:p>
        </p:txBody>
      </p:sp>
    </p:spTree>
    <p:extLst>
      <p:ext uri="{BB962C8B-B14F-4D97-AF65-F5344CB8AC3E}">
        <p14:creationId xmlns="" xmlns:p14="http://schemas.microsoft.com/office/powerpoint/2010/main" val="42021036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99592" y="985247"/>
            <a:ext cx="7416824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ПОСЛОВИЦЫ И ПОГОВОРКИ О СОЛДАТАХ.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1.Российский солдат сметкой богат, умом порешит, штыком подкрепит.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Солдат бьёт врага в поле, а моряк- в море.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Офицер – доблести пример.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Солдат честь не кинет, хоть головушкой сгинет.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Где есть дисциплина, там враги показывают спину.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6.Солдат шилом бреется, дымом греется.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Крепкий флот – Родины оплот.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 Наша армия готова разгромить врага любого.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 Солдат, что муха: была бы щель - везде пролезет.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063" y="1303338"/>
            <a:ext cx="4333875" cy="424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50651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764704"/>
            <a:ext cx="3195201" cy="24482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3356992"/>
            <a:ext cx="78488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Ежегодно  9 мая наша страна  отмечает  годовщину Победы в Великой Отечественной войне с фашизмом.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Много  лет прошло с того дня, когда в каждый наш дом, в каждую семью пришло выстраданное в жесточайших боях с фашизмом счастье Победы, счастье мира. Но сколько бы лет ни было позади, в памяти десятков народов Европы навсегда останется великий  подвиг советского народа.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8444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429000"/>
            <a:ext cx="3064276" cy="22322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50" y="727852"/>
            <a:ext cx="3049528" cy="22499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\Desktop\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1442" y="727852"/>
            <a:ext cx="3096344" cy="22499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50" y="3429000"/>
            <a:ext cx="3049528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054328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980728"/>
            <a:ext cx="3168351" cy="20882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789" y="3645024"/>
            <a:ext cx="2998044" cy="20882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esktop\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645024"/>
            <a:ext cx="3168351" cy="20882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User\Desktop\1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192" y="980728"/>
            <a:ext cx="3083768" cy="20882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81302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6" descr="http://im3-tub-ru.yandex.net/i?id=603956715-42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24744"/>
            <a:ext cx="2548309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504954"/>
            <a:ext cx="2880319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429000"/>
            <a:ext cx="3096344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24744"/>
            <a:ext cx="2736304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075047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www.avtoradio.ru/vardata/modules/phorum/images/1098379265/105452/or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836712"/>
            <a:ext cx="6408712" cy="49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36451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Колмогоров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340768"/>
            <a:ext cx="2160240" cy="30243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980728"/>
            <a:ext cx="51845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Андрей Николаевич Колмогоров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(1903—1987) — выдающийся русский советский математик, основоположник современной теории вероятностей, также работал в области топологии, логики, теории турбулентности, теории сложности алгоритмов и лингвистики.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1931 профессор Московского Государственного Университета. С 1939 — академик Академии Наук СССР. </a:t>
            </a:r>
          </a:p>
        </p:txBody>
      </p:sp>
    </p:spTree>
    <p:extLst>
      <p:ext uri="{BB962C8B-B14F-4D97-AF65-F5344CB8AC3E}">
        <p14:creationId xmlns="" xmlns:p14="http://schemas.microsoft.com/office/powerpoint/2010/main" val="1708499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Четаев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96753"/>
            <a:ext cx="2793107" cy="38864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83968" y="1196754"/>
            <a:ext cx="42484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Четаев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Николай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Гурьевич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(6.12.1902—17.10.1959) род.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Карадули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ныне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Лаишевского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района Республики Татарстан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— советский математик и механик. Член корреспондент АН СССР. Окончил Казанский университет. Доктор физико-математических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наук,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профессор. </a:t>
            </a:r>
          </a:p>
        </p:txBody>
      </p:sp>
    </p:spTree>
    <p:extLst>
      <p:ext uri="{BB962C8B-B14F-4D97-AF65-F5344CB8AC3E}">
        <p14:creationId xmlns="" xmlns:p14="http://schemas.microsoft.com/office/powerpoint/2010/main" val="3485278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келдыш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43000"/>
            <a:ext cx="3183040" cy="4572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1052736"/>
            <a:ext cx="38884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Келдыш Мстислав Всеволодович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(10.02.1911—24.06.1978) — знаменитый советский ученый в области математики и механики, академик АН СССР , трижды Герой Социалистического Труда, лауреат Ленинской  и 2 Сталинских  премий, действительный и почетный член многих иностранных академий. </a:t>
            </a:r>
          </a:p>
        </p:txBody>
      </p:sp>
    </p:spTree>
    <p:extLst>
      <p:ext uri="{BB962C8B-B14F-4D97-AF65-F5344CB8AC3E}">
        <p14:creationId xmlns="" xmlns:p14="http://schemas.microsoft.com/office/powerpoint/2010/main" val="40832719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67</TotalTime>
  <Words>209</Words>
  <Application>Microsoft Office PowerPoint</Application>
  <PresentationFormat>Экран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Валентина</cp:lastModifiedBy>
  <cp:revision>9</cp:revision>
  <dcterms:created xsi:type="dcterms:W3CDTF">2014-02-10T17:28:32Z</dcterms:created>
  <dcterms:modified xsi:type="dcterms:W3CDTF">2014-02-11T09:57:21Z</dcterms:modified>
</cp:coreProperties>
</file>