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DFE2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v_gostyakh_u_skazki_-_v_gostyakh_u_skazki_(zaycev.net)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111852_zolyshka (500x343, 159Kb)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b="5357"/>
          <a:stretch>
            <a:fillRect/>
          </a:stretch>
        </p:blipFill>
        <p:spPr bwMode="auto">
          <a:xfrm>
            <a:off x="0" y="0"/>
            <a:ext cx="4857752" cy="40719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v_gostyakh_u_skazki_-_v_gostyakh_u_skazki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1714488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 descr="5111852_krasnaya (490x339, 153Kb)"/>
          <p:cNvPicPr/>
          <p:nvPr/>
        </p:nvPicPr>
        <p:blipFill>
          <a:blip r:embed="rId5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714876" y="0"/>
            <a:ext cx="4429124" cy="441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5111852_3_poros (600x415, 229Kb)"/>
          <p:cNvPicPr/>
          <p:nvPr/>
        </p:nvPicPr>
        <p:blipFill>
          <a:blip r:embed="rId6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4024942"/>
            <a:ext cx="5029200" cy="283305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428992" y="4919008"/>
            <a:ext cx="507213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 </a:t>
            </a:r>
          </a:p>
        </p:txBody>
      </p:sp>
      <p:pic>
        <p:nvPicPr>
          <p:cNvPr id="9" name="Рисунок 8" descr="5111852_kolob (555x540, 376Kb)"/>
          <p:cNvPicPr/>
          <p:nvPr/>
        </p:nvPicPr>
        <p:blipFill>
          <a:blip r:embed="rId7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716783"/>
            <a:ext cx="2929257" cy="2141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" presetClass="entr" presetSubtype="3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00"/>
                            </p:stCondLst>
                            <p:childTnLst>
                              <p:par>
                                <p:cTn id="1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aSiyfcqdA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33037"/>
            <a:ext cx="7239000" cy="6724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multik_1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04800" y="-228600"/>
            <a:ext cx="9829800" cy="723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multik_1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0"/>
            <a:ext cx="7620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to1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48074"/>
            <a:ext cx="7848600" cy="63881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TK_Traffic-Light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272491"/>
            <a:ext cx="6477000" cy="62618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3" descr="4806744_набор-розовый-бегемот-первый-зубов-Афри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457200"/>
            <a:ext cx="5154930" cy="6248400"/>
          </a:xfrm>
          <a:prstGeom prst="rect">
            <a:avLst/>
          </a:prstGeom>
        </p:spPr>
      </p:pic>
      <p:pic>
        <p:nvPicPr>
          <p:cNvPr id="4" name="Содержимое 3" descr="4806744_набор-розовый-бегемот-первый-зубов-Афри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49741" b="50000"/>
          <a:stretch>
            <a:fillRect/>
          </a:stretch>
        </p:blipFill>
        <p:spPr>
          <a:xfrm>
            <a:off x="6248400" y="1676400"/>
            <a:ext cx="2590800" cy="3124200"/>
          </a:xfrm>
        </p:spPr>
      </p:pic>
      <p:sp>
        <p:nvSpPr>
          <p:cNvPr id="6" name="Овал 5"/>
          <p:cNvSpPr/>
          <p:nvPr/>
        </p:nvSpPr>
        <p:spPr>
          <a:xfrm>
            <a:off x="7086600" y="4648200"/>
            <a:ext cx="9144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5906" t="-5525" r="15665"/>
          <a:stretch>
            <a:fillRect/>
          </a:stretch>
        </p:blipFill>
        <p:spPr>
          <a:xfrm>
            <a:off x="990600" y="304800"/>
            <a:ext cx="7391400" cy="58213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4797424_large___5_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228600"/>
            <a:ext cx="7543800" cy="63909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55292_html_45f77ad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31045"/>
            <a:ext cx="9144000" cy="714144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304800" y="228600"/>
            <a:ext cx="3048000" cy="2438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477000" y="4267200"/>
            <a:ext cx="2286000" cy="2209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048000" y="2819400"/>
            <a:ext cx="35052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5029200"/>
            <a:ext cx="38100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248400" y="228600"/>
            <a:ext cx="2438400" cy="243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Экран (4:3)</PresentationFormat>
  <Paragraphs>1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Закутаевы</dc:creator>
  <cp:lastModifiedBy>админ</cp:lastModifiedBy>
  <cp:revision>11</cp:revision>
  <dcterms:created xsi:type="dcterms:W3CDTF">2017-02-06T09:07:26Z</dcterms:created>
  <dcterms:modified xsi:type="dcterms:W3CDTF">2017-05-10T07:12:33Z</dcterms:modified>
</cp:coreProperties>
</file>