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634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593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40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741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14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227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15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98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324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79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11811-EBD4-459F-A09C-6EBE128F3080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FD3A3-48EC-40D3-A7DE-B6A7B6C74D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07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36431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050771" y="1521229"/>
            <a:ext cx="59103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Мы дрались и обзывались,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Обижались и ругались,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Но решили помириться,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Нам не трудно извиниться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Руку дай, мирись, мирись,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Друг, прости и улыбнись!</a:t>
            </a:r>
            <a:endParaRPr lang="ru-RU" sz="2800" i="1" dirty="0">
              <a:solidFill>
                <a:srgbClr val="FF0000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310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31025" y="997527"/>
            <a:ext cx="56194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Руку – дай. Мирись-мирись!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Больше с другом не дерись!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Дружбе – да! Драке – нет!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Это наш с тобой завет!</a:t>
            </a:r>
          </a:p>
          <a:p>
            <a:pPr algn="ctr"/>
            <a:endParaRPr lang="ru-RU" sz="2800" i="1" dirty="0">
              <a:solidFill>
                <a:srgbClr val="FF0000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923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2884516" y="249382"/>
            <a:ext cx="7115694" cy="268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Детки, помиритесь!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Больше не дразнитесь,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Не деритесь, не ругайтесь,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На друзей не обзывайтесь!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И тогда на белом свете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Дружно будут жить все дети!</a:t>
            </a:r>
            <a:endParaRPr lang="ru-RU" sz="2800" i="1" dirty="0">
              <a:solidFill>
                <a:srgbClr val="FF0000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152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66254"/>
            <a:ext cx="12191999" cy="7124007"/>
          </a:xfrm>
        </p:spPr>
      </p:pic>
      <p:sp>
        <p:nvSpPr>
          <p:cNvPr id="5" name="TextBox 4"/>
          <p:cNvSpPr txBox="1"/>
          <p:nvPr/>
        </p:nvSpPr>
        <p:spPr>
          <a:xfrm>
            <a:off x="3740727" y="1753985"/>
            <a:ext cx="47327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Мир, мир навсегда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Больше ссориться нельзя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А то бабушка придет 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И по попе надает</a:t>
            </a:r>
          </a:p>
        </p:txBody>
      </p:sp>
    </p:spTree>
    <p:extLst>
      <p:ext uri="{BB962C8B-B14F-4D97-AF65-F5344CB8AC3E}">
        <p14:creationId xmlns:p14="http://schemas.microsoft.com/office/powerpoint/2010/main" val="939488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651760" y="856212"/>
            <a:ext cx="5332037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Хватит нам уже сердиться,</a:t>
            </a:r>
          </a:p>
          <a:p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Веселятся все вокруг!</a:t>
            </a:r>
          </a:p>
          <a:p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Поскорей давай мириться:</a:t>
            </a:r>
          </a:p>
          <a:p>
            <a:pPr marL="285750" indent="-285750">
              <a:buFontTx/>
              <a:buChar char="-"/>
            </a:pPr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Ты мне друг!</a:t>
            </a:r>
          </a:p>
          <a:p>
            <a:pPr marL="285750" indent="-285750">
              <a:buFontTx/>
              <a:buChar char="-"/>
            </a:pPr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И ты мне друг!</a:t>
            </a:r>
          </a:p>
          <a:p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Мы обиды все забудем</a:t>
            </a:r>
          </a:p>
          <a:p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И дружить как прежде будем!</a:t>
            </a:r>
            <a:endParaRPr lang="ru-RU" sz="2800" i="1" dirty="0">
              <a:solidFill>
                <a:srgbClr val="FF0000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042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</p:spPr>
      </p:pic>
      <p:sp>
        <p:nvSpPr>
          <p:cNvPr id="5" name="TextBox 4"/>
          <p:cNvSpPr txBox="1"/>
          <p:nvPr/>
        </p:nvSpPr>
        <p:spPr>
          <a:xfrm>
            <a:off x="2726575" y="955964"/>
            <a:ext cx="812737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sz="2800" dirty="0" smtClean="0">
              <a:solidFill>
                <a:srgbClr val="FF0000"/>
              </a:solidFill>
              <a:latin typeface="Franklin Gothic Heavy" panose="020B0903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Чтобы солнце улыбалось,</a:t>
            </a:r>
          </a:p>
          <a:p>
            <a:pPr>
              <a:lnSpc>
                <a:spcPct val="150000"/>
              </a:lnSpc>
            </a:pPr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	Нас с тобой согреть старалось,</a:t>
            </a:r>
          </a:p>
          <a:p>
            <a:pPr>
              <a:lnSpc>
                <a:spcPct val="150000"/>
              </a:lnSpc>
            </a:pPr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Нужно просто стать добрей,</a:t>
            </a:r>
          </a:p>
          <a:p>
            <a:pPr>
              <a:lnSpc>
                <a:spcPct val="150000"/>
              </a:lnSpc>
            </a:pPr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	И мириться нам скорей</a:t>
            </a:r>
            <a:endParaRPr lang="ru-RU" sz="2800" i="1" dirty="0">
              <a:solidFill>
                <a:srgbClr val="FF0000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722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" t="4743" r="3196" b="5326"/>
          <a:stretch/>
        </p:blipFill>
        <p:spPr>
          <a:xfrm>
            <a:off x="1" y="0"/>
            <a:ext cx="12191999" cy="6857999"/>
          </a:xfrm>
        </p:spPr>
      </p:pic>
      <p:sp>
        <p:nvSpPr>
          <p:cNvPr id="5" name="TextBox 4"/>
          <p:cNvSpPr txBox="1"/>
          <p:nvPr/>
        </p:nvSpPr>
        <p:spPr>
          <a:xfrm>
            <a:off x="748145" y="598516"/>
            <a:ext cx="76362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Давай с тобой мириться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И всегда делиться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Раз, два, три, четыре, пять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Мы друзья с тобой опять</a:t>
            </a:r>
            <a:endParaRPr lang="ru-RU" sz="2800" i="1" dirty="0">
              <a:solidFill>
                <a:srgbClr val="FF0000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4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853739" y="1421476"/>
            <a:ext cx="8309148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Чем ругаться и дразниться</a:t>
            </a:r>
          </a:p>
          <a:p>
            <a:pPr algn="ctr">
              <a:lnSpc>
                <a:spcPct val="150000"/>
              </a:lnSpc>
            </a:pPr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Лучше нам с тобой мириться!</a:t>
            </a:r>
          </a:p>
          <a:p>
            <a:pPr algn="ctr">
              <a:lnSpc>
                <a:spcPct val="150000"/>
              </a:lnSpc>
            </a:pPr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Очень скучно в ссоре жить</a:t>
            </a:r>
          </a:p>
          <a:p>
            <a:pPr algn="ctr">
              <a:lnSpc>
                <a:spcPct val="150000"/>
              </a:lnSpc>
            </a:pPr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Потому давай дружить!</a:t>
            </a:r>
            <a:endParaRPr lang="ru-RU" sz="2800" i="1" dirty="0">
              <a:solidFill>
                <a:srgbClr val="FF0000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44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1" name="TextBox 10"/>
          <p:cNvSpPr txBox="1"/>
          <p:nvPr/>
        </p:nvSpPr>
        <p:spPr>
          <a:xfrm>
            <a:off x="3000896" y="615143"/>
            <a:ext cx="984226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rgbClr val="FF0000"/>
              </a:solidFill>
              <a:latin typeface="Franklin Gothic Heavy" panose="020B0903020102020204" pitchFamily="34" charset="0"/>
            </a:endParaRP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Солнце выйдет из-за тучек,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Нас согреет солнца лучик.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А ругаться нам нельзя,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Потому что мы друзья!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98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02"/>
          <a:stretch/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 flipH="1">
            <a:off x="2119746" y="1305097"/>
            <a:ext cx="85537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Детки, помиритесь!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Больше не дразнитесь,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Не деритесь, не ругайтесь,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На друзей не обзывайтесь!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И тогда на белом свете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Дружно будут жить все дети!</a:t>
            </a:r>
          </a:p>
        </p:txBody>
      </p:sp>
    </p:spTree>
    <p:extLst>
      <p:ext uri="{BB962C8B-B14F-4D97-AF65-F5344CB8AC3E}">
        <p14:creationId xmlns:p14="http://schemas.microsoft.com/office/powerpoint/2010/main" val="1249534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485504" y="1690688"/>
            <a:ext cx="60682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Беда случилась с нами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Поссорились слегка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Без друга просто скука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Мириться нам пора.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Мирись, мирись, мирись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Franklin Gothic Heavy" panose="020B0903020102020204" pitchFamily="34" charset="0"/>
              </a:rPr>
              <a:t>Друг другу улыбнись!</a:t>
            </a:r>
            <a:endParaRPr lang="ru-RU" sz="2800" i="1" dirty="0">
              <a:solidFill>
                <a:srgbClr val="FF0000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7228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250</Words>
  <Application>Microsoft Office PowerPoint</Application>
  <PresentationFormat>Широкоэкранный</PresentationFormat>
  <Paragraphs>57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Franklin Gothic Heavy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Евгений</cp:lastModifiedBy>
  <cp:revision>26</cp:revision>
  <dcterms:created xsi:type="dcterms:W3CDTF">2017-10-08T15:29:04Z</dcterms:created>
  <dcterms:modified xsi:type="dcterms:W3CDTF">2017-10-08T16:53:51Z</dcterms:modified>
</cp:coreProperties>
</file>