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A60CFD-4FD6-487C-9E88-A7C7C8322D30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536D22-41CD-452C-8554-B9AB1D376A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725144"/>
            <a:ext cx="4752527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воспитатель высшей категории </a:t>
            </a:r>
          </a:p>
          <a:p>
            <a:r>
              <a:rPr lang="ru-RU" dirty="0" smtClean="0"/>
              <a:t>Ирина Михайловна Гришина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175351" cy="1793167"/>
          </a:xfrm>
        </p:spPr>
        <p:txBody>
          <a:bodyPr/>
          <a:lstStyle/>
          <a:p>
            <a:pPr algn="ctr"/>
            <a:r>
              <a:rPr lang="ru-RU" dirty="0" smtClean="0"/>
              <a:t>Покормите птиц зимой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69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941168"/>
            <a:ext cx="7694240" cy="1584176"/>
          </a:xfrm>
        </p:spPr>
        <p:txBody>
          <a:bodyPr/>
          <a:lstStyle/>
          <a:p>
            <a:pPr algn="ctr"/>
            <a:r>
              <a:rPr lang="ru-RU" dirty="0" smtClean="0"/>
              <a:t>Фиксация результатов наблюдений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2096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Ведение документации.</a:t>
            </a:r>
          </a:p>
          <a:p>
            <a:pPr algn="just"/>
            <a:r>
              <a:rPr lang="ru-RU" dirty="0" smtClean="0"/>
              <a:t>Для фиксации наблюдений существует три вида документов: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 календарь природы;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 календарь погоды;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дневник (фотоальбом) наблюдений.</a:t>
            </a:r>
          </a:p>
          <a:p>
            <a:pPr marL="45720" indent="0" algn="just">
              <a:buNone/>
            </a:pPr>
            <a:r>
              <a:rPr lang="ru-RU" dirty="0" smtClean="0"/>
              <a:t>  Для фиксации своих работ мы выбрали фотоальбом. </a:t>
            </a:r>
          </a:p>
          <a:p>
            <a:pPr marL="4572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Фотографирование является очень ценным способом фиксации результатов, так как точно передает способности объекта.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19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89240"/>
            <a:ext cx="6512511" cy="1008112"/>
          </a:xfrm>
        </p:spPr>
        <p:txBody>
          <a:bodyPr/>
          <a:lstStyle/>
          <a:p>
            <a:pPr algn="ctr"/>
            <a:r>
              <a:rPr lang="ru-RU" dirty="0" smtClean="0"/>
              <a:t>Птичья столовая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6577">
            <a:off x="383878" y="3716018"/>
            <a:ext cx="2779117" cy="2592884"/>
          </a:xfrm>
          <a:prstGeom prst="ellipse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3"/>
            <a:ext cx="4716524" cy="3168353"/>
          </a:xfrm>
          <a:prstGeom prst="round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54149" y="1256927"/>
            <a:ext cx="4283968" cy="285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6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573016"/>
            <a:ext cx="7243207" cy="3096344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/>
              <a:t>  В дальнейшем мы планируем использовать фотографии для:</a:t>
            </a:r>
            <a:br>
              <a:rPr lang="ru-RU" sz="2400" dirty="0" smtClean="0"/>
            </a:br>
            <a:r>
              <a:rPr lang="ru-RU" sz="2400" dirty="0" smtClean="0"/>
              <a:t>--рассматривать фотографии, вспоминать  увиденное;</a:t>
            </a:r>
            <a:br>
              <a:rPr lang="ru-RU" sz="2400" dirty="0" smtClean="0"/>
            </a:br>
            <a:r>
              <a:rPr lang="ru-RU" sz="2400" dirty="0" smtClean="0"/>
              <a:t>--составлять рассказ по фотографиям;</a:t>
            </a:r>
            <a:br>
              <a:rPr lang="ru-RU" sz="2400" dirty="0" smtClean="0"/>
            </a:br>
            <a:r>
              <a:rPr lang="ru-RU" sz="2400" dirty="0" smtClean="0"/>
              <a:t>--находить сходство и различие между кормушками.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6408712" cy="3168352"/>
          </a:xfrm>
        </p:spPr>
        <p:txBody>
          <a:bodyPr/>
          <a:lstStyle/>
          <a:p>
            <a:pPr algn="ctr"/>
            <a:r>
              <a:rPr lang="ru-RU" sz="2400" i="1" dirty="0" smtClean="0"/>
              <a:t>Родители откликнулись на Акцию проводимую в детском саду.</a:t>
            </a:r>
          </a:p>
          <a:p>
            <a:pPr algn="ctr"/>
            <a:r>
              <a:rPr lang="ru-RU" dirty="0" smtClean="0"/>
              <a:t>Вместе с детьми изготовили из подручного материала кормушки: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 деревянные;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 пластиковые;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   картонные.</a:t>
            </a:r>
          </a:p>
          <a:p>
            <a:pPr marL="4572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17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530">
            <a:off x="4772818" y="544849"/>
            <a:ext cx="3937620" cy="2625080"/>
          </a:xfrm>
          <a:prstGeom prst="round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47" y="3555297"/>
            <a:ext cx="4001347" cy="2667565"/>
          </a:xfrm>
          <a:prstGeom prst="round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3383">
            <a:off x="139366" y="332656"/>
            <a:ext cx="4185508" cy="2790339"/>
          </a:xfrm>
          <a:prstGeom prst="round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3621036"/>
            <a:ext cx="4010353" cy="267356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78485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3514">
            <a:off x="5262848" y="259849"/>
            <a:ext cx="4081636" cy="2721091"/>
          </a:xfrm>
          <a:prstGeom prst="ellipse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7774">
            <a:off x="-171292" y="289773"/>
            <a:ext cx="4139952" cy="2759968"/>
          </a:xfrm>
          <a:prstGeom prst="ellipse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16832"/>
            <a:ext cx="3708412" cy="2472275"/>
          </a:xfrm>
          <a:prstGeom prst="ellipse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44626"/>
            <a:ext cx="3975634" cy="2870079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44626"/>
            <a:ext cx="4027675" cy="292514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0415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05808"/>
            <a:ext cx="4225652" cy="2919536"/>
          </a:xfrm>
          <a:prstGeom prst="round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05808"/>
            <a:ext cx="4176464" cy="2919536"/>
          </a:xfrm>
          <a:prstGeom prst="round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3960440" cy="31683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Наташа с папой сделали кормушку в которой расположили сало. Синички прилетают на наш участок и с удовольствием клюют сало.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1000"/>
            <a:ext cx="3775968" cy="283197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98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064896" cy="6048672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  На </a:t>
            </a:r>
            <a:r>
              <a:rPr lang="ru-RU" dirty="0"/>
              <a:t>территории </a:t>
            </a:r>
            <a:r>
              <a:rPr lang="ru-RU" dirty="0" smtClean="0"/>
              <a:t>нашего участка было развешено 12 </a:t>
            </a:r>
            <a:r>
              <a:rPr lang="ru-RU" dirty="0"/>
              <a:t>кормушек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изготовленных  детьми вместе с  </a:t>
            </a:r>
            <a:r>
              <a:rPr lang="ru-RU" dirty="0"/>
              <a:t>родителями из различных материалов: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деревянные </a:t>
            </a:r>
            <a:r>
              <a:rPr lang="ru-RU" dirty="0"/>
              <a:t>кормушки-домики, кормушки из коробок, из пластиковых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бутылок</a:t>
            </a:r>
            <a:r>
              <a:rPr lang="ru-RU" dirty="0"/>
              <a:t>.</a:t>
            </a:r>
          </a:p>
          <a:p>
            <a:pPr marL="45720" indent="0">
              <a:buNone/>
            </a:pPr>
            <a:r>
              <a:rPr lang="ru-RU" dirty="0"/>
              <a:t>В период проведения акции проводилась следующая работа:</a:t>
            </a:r>
          </a:p>
          <a:p>
            <a:pPr lvl="0"/>
            <a:r>
              <a:rPr lang="ru-RU" dirty="0"/>
              <a:t>Ежедневное кормление птиц;</a:t>
            </a:r>
          </a:p>
          <a:p>
            <a:pPr lvl="0"/>
            <a:r>
              <a:rPr lang="ru-RU" dirty="0"/>
              <a:t>Наблюдение за их поведением;</a:t>
            </a:r>
          </a:p>
          <a:p>
            <a:pPr lvl="0"/>
            <a:r>
              <a:rPr lang="ru-RU" dirty="0"/>
              <a:t>Использование разных кормов;</a:t>
            </a:r>
          </a:p>
          <a:p>
            <a:pPr lvl="0"/>
            <a:r>
              <a:rPr lang="ru-RU" dirty="0"/>
              <a:t>Учет количества птиц, их видов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/>
              <a:t>Были сделаны следующие выводы:</a:t>
            </a:r>
          </a:p>
          <a:p>
            <a:pPr lvl="0"/>
            <a:r>
              <a:rPr lang="ru-RU" dirty="0"/>
              <a:t>Птицы становятся заметными и более активными с приходом тепла, чем </a:t>
            </a:r>
            <a:endParaRPr lang="ru-RU" dirty="0" smtClean="0"/>
          </a:p>
          <a:p>
            <a:pPr lvl="0"/>
            <a:r>
              <a:rPr lang="ru-RU" dirty="0" smtClean="0"/>
              <a:t>ярче </a:t>
            </a:r>
            <a:r>
              <a:rPr lang="ru-RU" dirty="0"/>
              <a:t>светит солнце, тем больше птиц на улице, тем они активнее;</a:t>
            </a:r>
          </a:p>
          <a:p>
            <a:pPr lvl="0"/>
            <a:r>
              <a:rPr lang="ru-RU" dirty="0"/>
              <a:t>В ветреные дни птицы не прилетают;</a:t>
            </a:r>
          </a:p>
          <a:p>
            <a:pPr lvl="0"/>
            <a:r>
              <a:rPr lang="ru-RU" dirty="0"/>
              <a:t>Из кормов голуби и воробьи предпочитают семечки, а синицы – сало;</a:t>
            </a:r>
          </a:p>
          <a:p>
            <a:pPr lvl="0"/>
            <a:r>
              <a:rPr lang="ru-RU" dirty="0"/>
              <a:t>Воробьи, голуби, свиристели прилетают стайками, синицы по 3 - 4, </a:t>
            </a:r>
            <a:endParaRPr lang="ru-RU" dirty="0" smtClean="0"/>
          </a:p>
          <a:p>
            <a:pPr lvl="0"/>
            <a:r>
              <a:rPr lang="ru-RU" dirty="0" smtClean="0"/>
              <a:t>сороки</a:t>
            </a:r>
            <a:r>
              <a:rPr lang="ru-RU" dirty="0"/>
              <a:t>, </a:t>
            </a:r>
            <a:r>
              <a:rPr lang="ru-RU" dirty="0" smtClean="0"/>
              <a:t>вороны, снегири </a:t>
            </a:r>
            <a:r>
              <a:rPr lang="ru-RU" dirty="0"/>
              <a:t>– по </a:t>
            </a:r>
            <a:r>
              <a:rPr lang="ru-RU" dirty="0" smtClean="0"/>
              <a:t>одиночки;</a:t>
            </a:r>
            <a:endParaRPr lang="ru-RU" dirty="0"/>
          </a:p>
          <a:p>
            <a:pPr lvl="0"/>
            <a:r>
              <a:rPr lang="ru-RU" dirty="0"/>
              <a:t>Кормушку посетили 7 видов птиц;</a:t>
            </a:r>
          </a:p>
          <a:p>
            <a:pPr marL="45720" indent="0" algn="ctr">
              <a:buNone/>
            </a:pPr>
            <a:r>
              <a:rPr lang="ru-RU" sz="2600" i="1" dirty="0"/>
              <a:t>За время действия проекта птицы привыкли получать корм, </a:t>
            </a:r>
            <a:r>
              <a:rPr lang="ru-RU" sz="2600" i="1"/>
              <a:t>поэтому </a:t>
            </a:r>
            <a:r>
              <a:rPr lang="ru-RU" sz="2600" i="1" smtClean="0"/>
              <a:t> подкормку </a:t>
            </a:r>
            <a:r>
              <a:rPr lang="ru-RU" sz="2600" i="1"/>
              <a:t>необходимо </a:t>
            </a:r>
            <a:r>
              <a:rPr lang="ru-RU" sz="2600" i="1" smtClean="0"/>
              <a:t>продолжить!</a:t>
            </a:r>
            <a:endParaRPr lang="ru-RU" sz="2600" i="1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02504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</TotalTime>
  <Words>275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Покормите птиц зимой</vt:lpstr>
      <vt:lpstr>Фиксация результатов наблюдений</vt:lpstr>
      <vt:lpstr>Птичья столовая</vt:lpstr>
      <vt:lpstr>  В дальнейшем мы планируем использовать фотографии для: --рассматривать фотографии, вспоминать  увиденное; --составлять рассказ по фотографиям; --находить сходство и различие между кормушками.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Покормите птиц зимой</dc:title>
  <dc:creator>RePack by Diakov</dc:creator>
  <cp:lastModifiedBy>RePack by Diakov</cp:lastModifiedBy>
  <cp:revision>12</cp:revision>
  <dcterms:created xsi:type="dcterms:W3CDTF">2016-02-17T03:46:38Z</dcterms:created>
  <dcterms:modified xsi:type="dcterms:W3CDTF">2016-02-17T16:08:30Z</dcterms:modified>
</cp:coreProperties>
</file>