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 autoAdjust="0"/>
  </p:normalViewPr>
  <p:slideViewPr>
    <p:cSldViewPr snapToGrid="0">
      <p:cViewPr varScale="1">
        <p:scale>
          <a:sx n="76" d="100"/>
          <a:sy n="76" d="100"/>
        </p:scale>
        <p:origin x="-90" y="-7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845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59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767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107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76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813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40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14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94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047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40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13FD1-9D26-4DAF-AD80-927B5FE4CA6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E46BE-BD55-47D8-963C-1D0FA3A07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673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1972" y="294788"/>
            <a:ext cx="5029200" cy="3693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25" y="294788"/>
            <a:ext cx="6915947" cy="6385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723760" y="5224501"/>
            <a:ext cx="41924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ВОРОНЕЖСКИЕ КОНФЕТЫ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015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50" y="262466"/>
            <a:ext cx="4870450" cy="6493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9200" y="165100"/>
            <a:ext cx="3352800" cy="6591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361748" y="463034"/>
            <a:ext cx="3322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Народные костюмы</a:t>
            </a:r>
            <a:endParaRPr lang="ru-RU" sz="28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1748" y="2776536"/>
            <a:ext cx="3422418" cy="2963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583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712" y="755650"/>
            <a:ext cx="9477375" cy="5981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53980" y="120134"/>
            <a:ext cx="35823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«Воронежское море»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351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" y="160338"/>
            <a:ext cx="6381750" cy="3807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6700" y="3370821"/>
            <a:ext cx="5575300" cy="3398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464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498" y="833854"/>
            <a:ext cx="8086102" cy="6024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15458" y="170934"/>
            <a:ext cx="3929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Воронежская матрешка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6777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1400" y="310634"/>
            <a:ext cx="5727700" cy="5491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92758" y="310634"/>
            <a:ext cx="3929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Воронежская матрешка</a:t>
            </a:r>
            <a:endParaRPr lang="ru-RU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88" y="977664"/>
            <a:ext cx="4893412" cy="5770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597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91880" y="132834"/>
            <a:ext cx="81227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Художественные промыслы Воронежской области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0300" y="826008"/>
            <a:ext cx="4064000" cy="5161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00" y="826008"/>
            <a:ext cx="5859314" cy="3911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624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0" y="615950"/>
            <a:ext cx="4718050" cy="47180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5100" y="615950"/>
            <a:ext cx="4584700" cy="56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</Words>
  <Application>Microsoft Office PowerPoint</Application>
  <PresentationFormat>Произвольный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Дмитрий</cp:lastModifiedBy>
  <cp:revision>8</cp:revision>
  <dcterms:created xsi:type="dcterms:W3CDTF">2015-11-01T12:04:10Z</dcterms:created>
  <dcterms:modified xsi:type="dcterms:W3CDTF">2017-10-08T17:55:16Z</dcterms:modified>
</cp:coreProperties>
</file>