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59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7000924" cy="439718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>МУНИЦИПАЛЬНОЕ АВТОНОМНОЕ ДОШКОЛЬНОЕ ОБРАЗОВАТЕЛЬНОЕ УЧРЕЖДЕНИЕ "ДЕТСКИЙ САД" №17 "КОЛОСОК" </a:t>
            </a:r>
            <a:endParaRPr lang="ru-RU" b="1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714348" y="2714620"/>
            <a:ext cx="7572428" cy="2739211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905"/>
                <a:solidFill>
                  <a:srgbClr val="008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Консультация для воспитателей</a:t>
            </a:r>
            <a:endParaRPr kumimoji="0" lang="ru-RU" sz="1100" b="1" i="0" u="none" strike="noStrike" normalizeH="0" baseline="0" dirty="0" smtClean="0">
              <a:ln w="1905"/>
              <a:solidFill>
                <a:srgbClr val="008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воспитателя </a:t>
            </a:r>
            <a:r>
              <a:rPr kumimoji="0" lang="ru-RU" sz="2400" b="1" i="0" u="none" strike="noStrike" normalizeH="0" baseline="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Федореник</a:t>
            </a:r>
            <a:r>
              <a:rPr kumimoji="0" lang="ru-RU" sz="2400" b="1" i="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М.В.</a:t>
            </a:r>
            <a:endParaRPr kumimoji="0" lang="ru-RU" sz="900" b="1" i="0" u="none" strike="noStrike" normalizeH="0" baseline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Тема: </a:t>
            </a:r>
            <a:r>
              <a:rPr kumimoji="0" lang="ru-RU" sz="36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6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 проектов, способствующих познавательно- речевому развитию детей</a:t>
            </a:r>
            <a:r>
              <a:rPr kumimoji="0" lang="ru-RU" sz="36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6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1" i="0" u="none" strike="noStrike" normalizeH="0" baseline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282" y="214290"/>
            <a:ext cx="8715436" cy="58785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Заключение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Для детей дошкольного возраста познавательно-речевое развитие - это сложный комплексный феномен, включающий в себя формирование умственных процессов. Но если педагог подходит к решению задач этого раздела грамотно и творчески, то проблем в усвоение задач у детей не возникнет.</a:t>
            </a:r>
            <a:endParaRPr kumimoji="0" lang="ru-RU" sz="105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Эффективность такого подхода заключается еще и в том, что он дает возможность дошкольнику самому исследовать и экспериментировать, поддерживать его любознательность и интерес к проблеме, а также применять полученные знания в этой деятельности.</a:t>
            </a:r>
            <a:endParaRPr kumimoji="0" lang="ru-RU" sz="105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Проектный метод может проходить через все виды детской деятельности в ДОУ. Он побуждает педагогов повышать свой профессионально-творческий уровень, что, несомненно, сказывается на качестве образовательного процесса. Подталкивает к активному взаимодействию всех специалистов ДОУ, родителей воспитанников и организации социума. Формирует у дошкольников умение планировать и самостоятельность в решении поставленной проблемы, способствует развитию  познавательной и творческой активности.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85720" y="857232"/>
            <a:ext cx="8643998" cy="53322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Список литературы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М.Н Алексеева. «Методика развития речи и обучения родному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языку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дошкольников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А.Г.Арушанова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«Речь и речевое общение»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А.К.Бондаренко. «Дидактические игры в детском саду»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С.В.Никитин. «Сенсорное воспитание в детском саду»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Ж.Пиаже. «Ребенок и мышление ребенка»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Ф.А. Сохина. «Развитие речи детей дошкольного возраста».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Виноградова Н.А., Панкова Е.П. Образовательные проекты в детском саду. Пособие для воспитателей. М.: Айрис-пресс, 2008. – 208 с.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Веракса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Н.Е.,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Веракса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А.Н. Проектная деятельность дошкольников. Пособие для педагогов дошкольных учреждений. – М.: Мозаика-синтез, 2008. – 112 с.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Киселева Л.С. и др. Проектный метод в деятельности дошкольного учреждения: – М.: АРКТИ, 2003. – 96 с. 4.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428868"/>
            <a:ext cx="82638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 ДОРОГИЕ КОЛЛЕГИ!</a:t>
            </a:r>
            <a:endParaRPr lang="ru-RU" sz="4400" b="1" cap="all" dirty="0">
              <a:ln w="9000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2500330" cy="92867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ru-RU" sz="3600" b="1" i="1" dirty="0" smtClean="0">
                <a:solidFill>
                  <a:srgbClr val="FF0000"/>
                </a:solidFill>
              </a:rPr>
              <a:t>Введение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42844" y="1000108"/>
            <a:ext cx="8786874" cy="526297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Использование метода проекта в дошкольном образовании как одного из методов интегрированного обучения дошкольников, позволяет значительно повысить самостоятельную активность детей, развить творческое мышление, умение детей самостоятельно, разными способами находить информацию об интересующем предмете или явлении и использовать эти знания для создания новых объектов деятельности. А так же делает образовательную систему ДОУ открытой для активного участия родителей.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Развитие познавательно-речевой деятельности является одним из важнейших разделов дошкольной педагогики и направлен он на умственное развитие ребенка. Чем лучше будет организована познавательно-речевая деятельность детей, тем выше гарантии успешности школьного обучения.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357166"/>
            <a:ext cx="8715436" cy="550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педагогически организовать освоения ребенком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информиции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в процессе поэтапной и заранее спланированной практической деятельности по достижению намеченных целей в развитии речи ребенка.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000000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обеспечение психологического благополучия и здоровья детей;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развитие познавательных способностей;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развитие творческого воображения;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развитие творческого мышления;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развитие коммуникативных навыков.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3" name="Рисунок 2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1643050"/>
            <a:ext cx="2857520" cy="203360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285728"/>
            <a:ext cx="8572560" cy="2500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Актуальность: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показала практика метод проектов очень актуален и эффективен. Сочетание различных видов детской деятельности во взаимодействии взрослых и детей в одном целом - проекте, закрепляет навыки воспитанников, помогает им открывать и познавать окружающую действительность гораздо быстрее и глубже.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puzzle_soft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786058"/>
            <a:ext cx="8572560" cy="339329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14282" y="214290"/>
            <a:ext cx="8715436" cy="64633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организации проектной деятельности выделяют следующие этапы:</a:t>
            </a:r>
          </a:p>
          <a:p>
            <a:pPr marL="0"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Целеполагание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: педагог помогает детям выбрать и установить посильную для них задачу на определенный отрезок времени.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2.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Диагностико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- аналитическая деятельность по данной проблеме.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3. Разработка проекта: планирование деятельности, сбор информации, подбор материалов, оборудование, обучения навыкам новой  деятельности.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4. Выполнение проекта - реализация практической части проекта.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5. Подведение итогов - определение задач для новых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проектов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4143380"/>
            <a:ext cx="3786214" cy="2902764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42844" y="142852"/>
            <a:ext cx="8786874" cy="430887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Приемы, используемые при формировании познавательно-речевого развития:</a:t>
            </a: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• Наглядные –наблюдения, рассматривание картин, демонстрация фильмов, слайдов, презентаций.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• Практические - упражнения, игры, эксперименты и опыты, моделирование, проектная деятельность,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исследовательно-поисковая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деятельность.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• Словесные – рассказ, чтение, вопросы, беседы, использование художественного слова.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2844" y="285728"/>
            <a:ext cx="8858312" cy="60722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cs typeface="Times New Roman" pitchFamily="18" charset="0"/>
              </a:rPr>
              <a:t>Основные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cs typeface="Times New Roman" pitchFamily="18" charset="0"/>
              </a:rPr>
              <a:t> задачи познавательно-речевой деятельности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1. Обогащать познавательную сферу детей информацией через занятия, наблюдения, экспериментальную деятельность, речь.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2. Обогащать эмоционально – чувственный опыт в процессе непосредственного общения с предметами, явлениями, людьми.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3. Помочь упорядочить сведения об окружающем мире, формировать представления его целостности.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4. Формировать бережное отношение к окружающему миру, закреплять положительные эмоции, умение их проявлять.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5. Создать условия, способствующие выявлению и поддержанию интересов, проявления самостоятельности в познавательно – речевой деятельности.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6. Поддерживать условия для развития познавательно – речевых процессов дошкольников во всех видах деятельности.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Чтобы правильно организовать познавательно-речевое развитие можно выделить следующие направления:</a:t>
            </a: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1. Речь самого педагога, которая имеет обучающую и воспитательную направленность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. Главным является качество языкового содержания, обеспечивающее высокие результаты труда.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2. Формирование представлений об окружающем мире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. Ведь дошкольник каждый день сталкивается с новыми для себя предметами и явлениями. Но накопление знаний и преставлений без соответствующего руководства будет поверхностным или ошибочным.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3. Развитее любознательности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. Любознательность - качество присущее всем детям. Оно выражается в активном интересе к окружающему миру, в стремлении всё рассмотреть, потрогать, привезти в действие.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4. Сенсорное воспитание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. Поскольку для ребёнка дошкольника познание окружающего мира начинается с ощущений и восприятий. Чем выше уровень их развития, тем богаче возможности познания окружающего мира.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5. Игра.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Одним из самых действенных средств познавательно-речевого развития дошкольников является игра. И если во время организованной образовательной деятельности ребёнок получает знания, то во время игры он имеет возможность отразить знания об окружающем мире, поделиться с этими знаниями с товарищами, найти единомышленников по интересам.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874735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5917" y="3409917"/>
            <a:ext cx="3448083" cy="3448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14282" y="214290"/>
            <a:ext cx="6286544" cy="415498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каждой группе должна быть оформлена зона для познавательно-речевого развития детей. </a:t>
            </a: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Материал этой зоны должен обязательно содержать в себе: дидактические и настольно-печатные игры разной направленности, иллюстративный материал, разнообразные коллекции, демонстрационный материал, оборудование для экспериментальной деятельности и проведения опытов, мини-библиотеку.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901</Words>
  <PresentationFormat>Экран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МУНИЦИПАЛЬНОЕ АВТОНОМНОЕ ДОШКОЛЬНОЕ ОБРАЗОВАТЕЛЬНОЕ УЧРЕЖДЕНИЕ "ДЕТСКИЙ САД" №17 "КОЛОСОК" </vt:lpstr>
      <vt:lpstr>Введение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"ДЕТСКИЙ САД" №17 "КОЛОСОК" </dc:title>
  <dc:creator>Андрей</dc:creator>
  <cp:lastModifiedBy>Андрей</cp:lastModifiedBy>
  <cp:revision>9</cp:revision>
  <dcterms:created xsi:type="dcterms:W3CDTF">2017-03-18T23:20:38Z</dcterms:created>
  <dcterms:modified xsi:type="dcterms:W3CDTF">2017-03-19T00:24:18Z</dcterms:modified>
</cp:coreProperties>
</file>