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69" r:id="rId3"/>
    <p:sldId id="257" r:id="rId4"/>
    <p:sldId id="270" r:id="rId5"/>
    <p:sldId id="272" r:id="rId6"/>
    <p:sldId id="259" r:id="rId7"/>
    <p:sldId id="27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82" autoAdjust="0"/>
  </p:normalViewPr>
  <p:slideViewPr>
    <p:cSldViewPr>
      <p:cViewPr varScale="1">
        <p:scale>
          <a:sx n="54" d="100"/>
          <a:sy n="54" d="100"/>
        </p:scale>
        <p:origin x="-13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C193-1CB7-4AAC-966F-E1B951240DB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84B452-8ECA-4AB0-8F16-BDA86EFD7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C193-1CB7-4AAC-966F-E1B951240DB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4B452-8ECA-4AB0-8F16-BDA86EFD7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C193-1CB7-4AAC-966F-E1B951240DB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4B452-8ECA-4AB0-8F16-BDA86EFD7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D04C193-1CB7-4AAC-966F-E1B951240DB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984B452-8ECA-4AB0-8F16-BDA86EFD7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C193-1CB7-4AAC-966F-E1B951240DB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4B452-8ECA-4AB0-8F16-BDA86EFD7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C193-1CB7-4AAC-966F-E1B951240DB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4B452-8ECA-4AB0-8F16-BDA86EFD7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4B452-8ECA-4AB0-8F16-BDA86EFD7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C193-1CB7-4AAC-966F-E1B951240DB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C193-1CB7-4AAC-966F-E1B951240DB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4B452-8ECA-4AB0-8F16-BDA86EFD7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C193-1CB7-4AAC-966F-E1B951240DB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4B452-8ECA-4AB0-8F16-BDA86EFD7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D04C193-1CB7-4AAC-966F-E1B951240DB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984B452-8ECA-4AB0-8F16-BDA86EFD7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C193-1CB7-4AAC-966F-E1B951240DB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84B452-8ECA-4AB0-8F16-BDA86EFD7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D04C193-1CB7-4AAC-966F-E1B951240DB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984B452-8ECA-4AB0-8F16-BDA86EFD7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18" Type="http://schemas.openxmlformats.org/officeDocument/2006/relationships/image" Target="../media/image2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17" Type="http://schemas.openxmlformats.org/officeDocument/2006/relationships/image" Target="../media/image22.jpeg"/><Relationship Id="rId2" Type="http://schemas.openxmlformats.org/officeDocument/2006/relationships/image" Target="../media/image7.jpeg"/><Relationship Id="rId16" Type="http://schemas.openxmlformats.org/officeDocument/2006/relationships/image" Target="../media/image21.jpeg"/><Relationship Id="rId20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5" Type="http://schemas.openxmlformats.org/officeDocument/2006/relationships/image" Target="../media/image20.jpeg"/><Relationship Id="rId10" Type="http://schemas.openxmlformats.org/officeDocument/2006/relationships/image" Target="../media/image15.jpeg"/><Relationship Id="rId19" Type="http://schemas.openxmlformats.org/officeDocument/2006/relationships/image" Target="../media/image24.jpeg"/><Relationship Id="rId4" Type="http://schemas.openxmlformats.org/officeDocument/2006/relationships/image" Target="../media/image9.jpeg"/><Relationship Id="rId9" Type="http://schemas.openxmlformats.org/officeDocument/2006/relationships/image" Target="../media/image14.png"/><Relationship Id="rId1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Pictures\getImage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96944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weathered-treasure-map-skull-island-speaking-pirate-skull-bones-299269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80728" y="-1509713"/>
            <a:ext cx="12743978" cy="9877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522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</a:t>
            </a:r>
            <a:endParaRPr lang="ru-RU" sz="2400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3" name="Picture 2" descr="C:\Users\user\Downloads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496944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Ребята Звук Ш мы произносим и слышим, а букву Ш  мы пишем и видим</a:t>
            </a:r>
            <a:r>
              <a:rPr lang="ru-RU" sz="12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8064" y="1196752"/>
            <a:ext cx="3560072" cy="5328592"/>
          </a:xfrm>
        </p:spPr>
        <p:txBody>
          <a:bodyPr>
            <a:normAutofit fontScale="85000" lnSpcReduction="10000"/>
          </a:bodyPr>
          <a:lstStyle/>
          <a:p>
            <a:pPr fontAlgn="base"/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Есть такая буква — 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«Ш»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Ну уж больна хоро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ш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а.</a:t>
            </a:r>
            <a:br>
              <a:rPr lang="ru-RU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Любит всех тепло одеть,</a:t>
            </a:r>
            <a:br>
              <a:rPr lang="ru-RU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Чтоб зимою не болеть.</a:t>
            </a:r>
          </a:p>
          <a:p>
            <a:pPr fontAlgn="base"/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Ш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уба, 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ш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апка и 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ш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таны,</a:t>
            </a:r>
            <a:br>
              <a:rPr lang="ru-RU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Очень для зимы нужны,</a:t>
            </a:r>
            <a:br>
              <a:rPr lang="ru-RU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И, конечно, 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ш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аровары,</a:t>
            </a:r>
            <a:br>
              <a:rPr lang="ru-RU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Тоже важные товары.</a:t>
            </a:r>
          </a:p>
          <a:p>
            <a:pPr fontAlgn="base"/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Ш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арф с рисунком – это 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ш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тука,</a:t>
            </a:r>
            <a:br>
              <a:rPr lang="ru-RU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Без которой просто мука.</a:t>
            </a:r>
            <a:br>
              <a:rPr lang="ru-RU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Вот какая буква 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«Ш»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Ну уж больно хоро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ш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а.</a:t>
            </a:r>
          </a:p>
          <a:p>
            <a:endParaRPr lang="ru-RU" dirty="0"/>
          </a:p>
        </p:txBody>
      </p:sp>
      <p:pic>
        <p:nvPicPr>
          <p:cNvPr id="2050" name="Picture 2" descr="C:\Users\user\Downloads\Без названия (9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5040560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</a:rPr>
              <a:t>              </a:t>
            </a: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</a:rPr>
              <a:t>                                               «Назови картинку» </a:t>
            </a:r>
            <a:br>
              <a:rPr lang="ru-RU" sz="1800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lumMod val="25000"/>
                  </a:schemeClr>
                </a:solidFill>
              </a:rPr>
              <a:t>                             </a:t>
            </a:r>
            <a:r>
              <a:rPr lang="ru-RU" sz="1600" dirty="0" smtClean="0">
                <a:solidFill>
                  <a:schemeClr val="tx2">
                    <a:lumMod val="25000"/>
                  </a:schemeClr>
                </a:solidFill>
              </a:rPr>
              <a:t>назвать только  те картинки, в названии которых есть звук I Ш I</a:t>
            </a:r>
            <a:endParaRPr lang="ru-RU" sz="1600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3074" name="Picture 2" descr="C:\Users\user\Downloads\images (1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052736"/>
            <a:ext cx="1440160" cy="936104"/>
          </a:xfrm>
          <a:prstGeom prst="rect">
            <a:avLst/>
          </a:prstGeom>
          <a:noFill/>
        </p:spPr>
      </p:pic>
      <p:pic>
        <p:nvPicPr>
          <p:cNvPr id="3075" name="Picture 3" descr="C:\Users\user\Downloads\images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41138">
            <a:off x="7446182" y="864005"/>
            <a:ext cx="1302016" cy="920020"/>
          </a:xfrm>
          <a:prstGeom prst="rect">
            <a:avLst/>
          </a:prstGeom>
          <a:noFill/>
        </p:spPr>
      </p:pic>
      <p:pic>
        <p:nvPicPr>
          <p:cNvPr id="3077" name="Picture 5" descr="C:\Users\user\Downloads\images (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65975">
            <a:off x="3997640" y="2195324"/>
            <a:ext cx="1247116" cy="1327206"/>
          </a:xfrm>
          <a:prstGeom prst="rect">
            <a:avLst/>
          </a:prstGeom>
          <a:noFill/>
        </p:spPr>
      </p:pic>
      <p:pic>
        <p:nvPicPr>
          <p:cNvPr id="3078" name="Picture 6" descr="C:\Users\user\Downloads\images (10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2276872"/>
            <a:ext cx="1152128" cy="1152128"/>
          </a:xfrm>
          <a:prstGeom prst="rect">
            <a:avLst/>
          </a:prstGeom>
          <a:noFill/>
        </p:spPr>
      </p:pic>
      <p:pic>
        <p:nvPicPr>
          <p:cNvPr id="3079" name="Picture 7" descr="C:\Users\user\Downloads\Без названия (2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630990">
            <a:off x="5734254" y="3983804"/>
            <a:ext cx="1440160" cy="1032568"/>
          </a:xfrm>
          <a:prstGeom prst="rect">
            <a:avLst/>
          </a:prstGeom>
          <a:noFill/>
        </p:spPr>
      </p:pic>
      <p:pic>
        <p:nvPicPr>
          <p:cNvPr id="3081" name="Picture 9" descr="C:\Users\user\Downloads\images (13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86961">
            <a:off x="6456282" y="5302993"/>
            <a:ext cx="1735818" cy="1099925"/>
          </a:xfrm>
          <a:prstGeom prst="rect">
            <a:avLst/>
          </a:prstGeom>
          <a:noFill/>
        </p:spPr>
      </p:pic>
      <p:pic>
        <p:nvPicPr>
          <p:cNvPr id="3082" name="Picture 10" descr="C:\Users\user\Downloads\images (12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11760" y="3789040"/>
            <a:ext cx="1237758" cy="1080120"/>
          </a:xfrm>
          <a:prstGeom prst="rect">
            <a:avLst/>
          </a:prstGeom>
          <a:noFill/>
        </p:spPr>
      </p:pic>
      <p:pic>
        <p:nvPicPr>
          <p:cNvPr id="3084" name="Picture 12" descr="C:\Users\user\Downloads\shary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5157192"/>
            <a:ext cx="1507232" cy="1507232"/>
          </a:xfrm>
          <a:prstGeom prst="rect">
            <a:avLst/>
          </a:prstGeom>
          <a:noFill/>
        </p:spPr>
      </p:pic>
      <p:pic>
        <p:nvPicPr>
          <p:cNvPr id="1026" name="Picture 2" descr="C:\Users\user\Downloads\arbuz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866086">
            <a:off x="344554" y="864600"/>
            <a:ext cx="1497766" cy="936104"/>
          </a:xfrm>
          <a:prstGeom prst="rect">
            <a:avLst/>
          </a:prstGeom>
          <a:noFill/>
        </p:spPr>
      </p:pic>
      <p:pic>
        <p:nvPicPr>
          <p:cNvPr id="1028" name="Picture 4" descr="C:\Users\user\Downloads\kapusta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51720" y="2276872"/>
            <a:ext cx="1584176" cy="990110"/>
          </a:xfrm>
          <a:prstGeom prst="rect">
            <a:avLst/>
          </a:prstGeom>
          <a:noFill/>
        </p:spPr>
      </p:pic>
      <p:pic>
        <p:nvPicPr>
          <p:cNvPr id="1029" name="Picture 5" descr="C:\Users\user\Downloads\lopata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96136" y="1052736"/>
            <a:ext cx="1382554" cy="864096"/>
          </a:xfrm>
          <a:prstGeom prst="rect">
            <a:avLst/>
          </a:prstGeom>
          <a:noFill/>
        </p:spPr>
      </p:pic>
      <p:pic>
        <p:nvPicPr>
          <p:cNvPr id="1030" name="Picture 6" descr="C:\Users\user\Downloads\zajac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55776" y="5373216"/>
            <a:ext cx="1627382" cy="1017114"/>
          </a:xfrm>
          <a:prstGeom prst="rect">
            <a:avLst/>
          </a:prstGeom>
          <a:noFill/>
        </p:spPr>
      </p:pic>
      <p:pic>
        <p:nvPicPr>
          <p:cNvPr id="2" name="Picture 2" descr="C:\Users\user\Downloads\Без названия (5)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23528" y="5229200"/>
            <a:ext cx="1728192" cy="1152128"/>
          </a:xfrm>
          <a:prstGeom prst="rect">
            <a:avLst/>
          </a:prstGeom>
          <a:noFill/>
        </p:spPr>
      </p:pic>
      <p:pic>
        <p:nvPicPr>
          <p:cNvPr id="4" name="Picture 3" descr="C:\Users\user\Downloads\Без названия (10)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652120" y="2348880"/>
            <a:ext cx="1508001" cy="1196720"/>
          </a:xfrm>
          <a:prstGeom prst="rect">
            <a:avLst/>
          </a:prstGeom>
          <a:noFill/>
        </p:spPr>
      </p:pic>
      <p:pic>
        <p:nvPicPr>
          <p:cNvPr id="3076" name="Picture 4" descr="C:\Users\user\Downloads\images (18)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24328" y="2204864"/>
            <a:ext cx="1296144" cy="1296144"/>
          </a:xfrm>
          <a:prstGeom prst="rect">
            <a:avLst/>
          </a:prstGeom>
          <a:noFill/>
        </p:spPr>
      </p:pic>
      <p:pic>
        <p:nvPicPr>
          <p:cNvPr id="5" name="Picture 5" descr="C:\Users\user\Downloads\images (19)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 rot="703758">
            <a:off x="4118686" y="3819206"/>
            <a:ext cx="1119711" cy="1114734"/>
          </a:xfrm>
          <a:prstGeom prst="rect">
            <a:avLst/>
          </a:prstGeom>
          <a:noFill/>
        </p:spPr>
      </p:pic>
      <p:pic>
        <p:nvPicPr>
          <p:cNvPr id="6" name="Picture 6" descr="C:\Users\user\Downloads\Без названия (11)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 rot="206978">
            <a:off x="505518" y="3610991"/>
            <a:ext cx="1301430" cy="1301430"/>
          </a:xfrm>
          <a:prstGeom prst="rect">
            <a:avLst/>
          </a:prstGeom>
          <a:noFill/>
        </p:spPr>
      </p:pic>
      <p:pic>
        <p:nvPicPr>
          <p:cNvPr id="7" name="Picture 7" descr="C:\Users\user\Downloads\images (20)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524328" y="3645024"/>
            <a:ext cx="1069082" cy="1434134"/>
          </a:xfrm>
          <a:prstGeom prst="rect">
            <a:avLst/>
          </a:prstGeom>
          <a:noFill/>
        </p:spPr>
      </p:pic>
      <p:pic>
        <p:nvPicPr>
          <p:cNvPr id="8" name="Picture 8" descr="C:\Users\user\Downloads\Без названия (1).jp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995936" y="908720"/>
            <a:ext cx="1440160" cy="11270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tmndetsady.ru/upload/news/2016/10/orig_8545fae4b97cbe472ab5c571db421fa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7560840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Pictures\ae55e47b18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8208912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332</TotalTime>
  <Words>26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Слайд 1</vt:lpstr>
      <vt:lpstr>Слайд 2</vt:lpstr>
      <vt:lpstr>                    </vt:lpstr>
      <vt:lpstr>Ребята Звук Ш мы произносим и слышим, а букву Ш  мы пишем и видим. </vt:lpstr>
      <vt:lpstr>                                                             «Назови картинку»                               назвать только  те картинки, в названии которых есть звук I Ш I</vt:lpstr>
      <vt:lpstr>Слайд 6</vt:lpstr>
      <vt:lpstr>Слайд 7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41</cp:revision>
  <dcterms:created xsi:type="dcterms:W3CDTF">2017-04-17T18:20:14Z</dcterms:created>
  <dcterms:modified xsi:type="dcterms:W3CDTF">2017-10-08T13:09:18Z</dcterms:modified>
</cp:coreProperties>
</file>