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01" r:id="rId2"/>
    <p:sldId id="256" r:id="rId3"/>
    <p:sldId id="257" r:id="rId4"/>
    <p:sldId id="258" r:id="rId5"/>
    <p:sldId id="259" r:id="rId6"/>
    <p:sldId id="260" r:id="rId7"/>
    <p:sldId id="268" r:id="rId8"/>
    <p:sldId id="269" r:id="rId9"/>
    <p:sldId id="270" r:id="rId10"/>
    <p:sldId id="265" r:id="rId11"/>
    <p:sldId id="282" r:id="rId12"/>
    <p:sldId id="274" r:id="rId13"/>
    <p:sldId id="275" r:id="rId1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16A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2268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E24612-CD74-42F8-A788-F9E1611867F6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CE38D4-0695-4A34-8F54-AC19545BB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692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E38D4-0695-4A34-8F54-AC19545BB97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856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microsoft.com/office/2007/relationships/hdphoto" Target="../media/hdphoto5.wdp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microsoft.com/office/2007/relationships/hdphoto" Target="../media/hdphoto4.wdp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microsoft.com/office/2007/relationships/hdphoto" Target="../media/hdphoto2.wdp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lya\Desktop\ребус 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063"/>
            <a:ext cx="6858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56792" y="5580112"/>
            <a:ext cx="4680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Воспитатель: </a:t>
            </a:r>
            <a:r>
              <a:rPr lang="ru-RU" sz="2800" b="1" dirty="0" err="1"/>
              <a:t>Поздняк</a:t>
            </a:r>
            <a:r>
              <a:rPr lang="ru-RU" sz="2800" b="1" dirty="0"/>
              <a:t> А. Л.</a:t>
            </a:r>
          </a:p>
          <a:p>
            <a:r>
              <a:rPr lang="ru-RU" sz="2800" b="1" dirty="0"/>
              <a:t>Г. </a:t>
            </a:r>
            <a:r>
              <a:rPr lang="ru-RU" sz="2800" b="1" dirty="0" err="1"/>
              <a:t>Лабытнанги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81459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281493" y="202014"/>
            <a:ext cx="3123369" cy="3361873"/>
            <a:chOff x="1180837" y="666462"/>
            <a:chExt cx="2790353" cy="2830062"/>
          </a:xfrm>
        </p:grpSpPr>
        <p:pic>
          <p:nvPicPr>
            <p:cNvPr id="4" name="Picture 2" descr="E:\РАЗВИТИЕ РЕЧИ ОБУЧ ГРАМ\ребусы\ребус 140.jpg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180837" y="666462"/>
              <a:ext cx="2790353" cy="2830062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Прямоугольник 4"/>
            <p:cNvSpPr/>
            <p:nvPr/>
          </p:nvSpPr>
          <p:spPr>
            <a:xfrm>
              <a:off x="1217036" y="2483769"/>
              <a:ext cx="555780" cy="936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484784" y="8028384"/>
            <a:ext cx="432048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83568" y="4693143"/>
            <a:ext cx="3519218" cy="2412268"/>
            <a:chOff x="1151831" y="5652120"/>
            <a:chExt cx="3168352" cy="2226957"/>
          </a:xfrm>
        </p:grpSpPr>
        <p:pic>
          <p:nvPicPr>
            <p:cNvPr id="6" name="Picture 2" descr="E:\РАЗВИТИЕ РЕЧИ ОБУЧ ГРАМ\ребусы\ребус 140.jp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151831" y="5652120"/>
              <a:ext cx="3168352" cy="2226957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Прямоугольник 7"/>
            <p:cNvSpPr/>
            <p:nvPr/>
          </p:nvSpPr>
          <p:spPr>
            <a:xfrm>
              <a:off x="1180837" y="7323433"/>
              <a:ext cx="314089" cy="4680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452777" y="1321765"/>
            <a:ext cx="3220278" cy="2838853"/>
            <a:chOff x="3538331" y="987691"/>
            <a:chExt cx="3220278" cy="2838853"/>
          </a:xfrm>
        </p:grpSpPr>
        <p:pic>
          <p:nvPicPr>
            <p:cNvPr id="15" name="Picture 2" descr="http://maxpark.com/static/u/photo/757126191/740_211603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538331" y="987691"/>
              <a:ext cx="3220278" cy="28388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3555370" y="987691"/>
              <a:ext cx="117089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chemeClr val="bg1"/>
                  </a:solidFill>
                </a:rPr>
                <a:t>ВОЛК</a:t>
              </a:r>
              <a:endParaRPr lang="ru-RU" sz="3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3382343" y="6477806"/>
            <a:ext cx="3261644" cy="2554404"/>
            <a:chOff x="3404862" y="5881066"/>
            <a:chExt cx="3261644" cy="2554404"/>
          </a:xfrm>
        </p:grpSpPr>
        <p:pic>
          <p:nvPicPr>
            <p:cNvPr id="6151" name="Picture 7" descr="C:\Users\alya\Desktop\ворон.jpg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404862" y="5881066"/>
              <a:ext cx="3235578" cy="2554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Прямоугольник 12"/>
            <p:cNvSpPr/>
            <p:nvPr/>
          </p:nvSpPr>
          <p:spPr>
            <a:xfrm>
              <a:off x="4826192" y="5918755"/>
              <a:ext cx="184031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200" b="1" dirty="0" smtClean="0">
                  <a:solidFill>
                    <a:schemeClr val="bg1"/>
                  </a:solidFill>
                </a:rPr>
                <a:t>ВОРОН</a:t>
              </a:r>
              <a:endParaRPr lang="ru-RU" sz="3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3833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РАЗВИТИЕ РЕЧИ ОБУЧ ГРАМ\ребусы\ребус 13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94174" y="4893298"/>
            <a:ext cx="4463826" cy="256801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alya\Desktop\дым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7005" y="2193230"/>
            <a:ext cx="3651250" cy="231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alya\Desktop\утки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22" y="6557316"/>
            <a:ext cx="2968625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E:\РАЗВИТИЕ РЕЧИ ОБУЧ ГРАМ\ребусы\ребус 123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905" y="185936"/>
            <a:ext cx="4255692" cy="2579437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2282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РАЗВИТИЕ РЕЧИ ОБУЧ ГРАМ\ребусы\ребус 1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656" y="251520"/>
            <a:ext cx="3717032" cy="2857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РАЗВИТИЕ РЕЧИ ОБУЧ ГРАМ\ребусы\ребус 1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695" y="5416503"/>
            <a:ext cx="3910611" cy="2932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3370282" y="1544797"/>
            <a:ext cx="3487718" cy="2958427"/>
            <a:chOff x="3008451" y="2123728"/>
            <a:chExt cx="3767582" cy="3319071"/>
          </a:xfrm>
        </p:grpSpPr>
        <p:pic>
          <p:nvPicPr>
            <p:cNvPr id="10242" name="Picture 2" descr="C:\Users\alya\Desktop\голова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451" y="2123728"/>
              <a:ext cx="3767582" cy="27602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3953982" y="4858024"/>
              <a:ext cx="162736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/>
                <a:t>ГОЛОВА</a:t>
              </a:r>
              <a:endParaRPr lang="ru-RU" sz="3200" b="1" dirty="0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3690441" y="5631275"/>
            <a:ext cx="3352984" cy="3031039"/>
            <a:chOff x="3690441" y="5631275"/>
            <a:chExt cx="3352984" cy="3031039"/>
          </a:xfrm>
        </p:grpSpPr>
        <p:pic>
          <p:nvPicPr>
            <p:cNvPr id="10243" name="Picture 3" descr="C:\Users\alya\Desktop\панама.jp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525" b="100000" l="0" r="9558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690441" y="5631275"/>
              <a:ext cx="3352984" cy="2569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4463481" y="8077539"/>
              <a:ext cx="180690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/>
                <a:t>ПАНАМА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98509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РАЗВИТИЕ РЕЧИ ОБУЧ ГРАМ\ребусы\ребус 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5824"/>
            <a:ext cx="5075986" cy="240263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РАЗВИТИЕ РЕЧИ ОБУЧ ГРАМ\ребусы\ребус 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4589468"/>
            <a:ext cx="5285311" cy="2305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4416672" y="391179"/>
            <a:ext cx="2656380" cy="4041159"/>
            <a:chOff x="4039908" y="0"/>
            <a:chExt cx="2497363" cy="4041159"/>
          </a:xfrm>
        </p:grpSpPr>
        <p:pic>
          <p:nvPicPr>
            <p:cNvPr id="7170" name="Picture 2" descr="C:\Users\alya\Desktop\пальто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9918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9908" y="0"/>
              <a:ext cx="2497363" cy="34563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4374518" y="3456384"/>
              <a:ext cx="16177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/>
                <a:t>ПАЛЬТО</a:t>
              </a:r>
              <a:endParaRPr lang="ru-RU" sz="3200" b="1" dirty="0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4233440" y="5742213"/>
            <a:ext cx="2799055" cy="3386857"/>
            <a:chOff x="3889060" y="5543317"/>
            <a:chExt cx="2799055" cy="3386857"/>
          </a:xfrm>
        </p:grpSpPr>
        <p:pic>
          <p:nvPicPr>
            <p:cNvPr id="7171" name="Picture 3" descr="C:\Users\alya\Desktop\хомяк.jp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0" r="100000">
                          <a14:foregroundMark x1="89421" y1="47030" x2="89421" y2="47030"/>
                          <a14:foregroundMark x1="89421" y1="44554" x2="89421" y2="44554"/>
                          <a14:foregroundMark x1="89421" y1="38779" x2="89421" y2="38779"/>
                          <a14:foregroundMark x1="88024" y1="32178" x2="88024" y2="32178"/>
                          <a14:foregroundMark x1="83433" y1="28053" x2="81038" y2="24257"/>
                          <a14:foregroundMark x1="79441" y1="21452" x2="79441" y2="21452"/>
                          <a14:foregroundMark x1="78044" y1="19307" x2="78044" y2="19307"/>
                          <a14:foregroundMark x1="76048" y1="17657" x2="76048" y2="17657"/>
                          <a14:foregroundMark x1="54890" y1="9076" x2="54890" y2="9076"/>
                          <a14:foregroundMark x1="44910" y1="9076" x2="44910" y2="9076"/>
                          <a14:foregroundMark x1="6387" y1="67327" x2="6387" y2="67327"/>
                          <a14:foregroundMark x1="6387" y1="64851" x2="6387" y2="64851"/>
                          <a14:foregroundMark x1="7984" y1="68482" x2="7984" y2="6848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889060" y="5543317"/>
              <a:ext cx="2799055" cy="33868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4940931" y="8096035"/>
              <a:ext cx="15019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/>
                <a:t>ХОМЯК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251098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РАЗВИТИЕ РЕЧИ ОБУЧ ГРАМ\ребусы\ребус 9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758" y="407050"/>
            <a:ext cx="4556276" cy="2534252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РАЗВИТИЕ РЕЧИ ОБУЧ ГРАМ\ребусы\ребус 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44" y="5011768"/>
            <a:ext cx="4573759" cy="2626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2244092" y="2520113"/>
            <a:ext cx="4574053" cy="1932910"/>
            <a:chOff x="-372212" y="3361094"/>
            <a:chExt cx="4177930" cy="1385519"/>
          </a:xfrm>
        </p:grpSpPr>
        <p:pic>
          <p:nvPicPr>
            <p:cNvPr id="3" name="Picture 2" descr="C:\Users\alya\Desktop\узор 1.jp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5400000">
              <a:off x="1114442" y="2055338"/>
              <a:ext cx="1204621" cy="41779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2535305" y="3361094"/>
              <a:ext cx="12552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b="1" dirty="0" smtClean="0">
                  <a:solidFill>
                    <a:srgbClr val="FF0000"/>
                  </a:solidFill>
                </a:rPr>
                <a:t>УЗОР</a:t>
              </a:r>
              <a:endParaRPr lang="ru-RU" sz="28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27" name="Picture 3" descr="C:\Users\alya\Desktop\аист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58690" y="5011768"/>
            <a:ext cx="2699310" cy="362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753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РАЗВИТИЕ РЕЧИ ОБУЧ ГРАМ\ребусы\ребус 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803" y="4536706"/>
            <a:ext cx="4241574" cy="2147026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E:\РАЗВИТИЕ РЕЧИ ОБУЧ ГРАМ\ребусы\ребус 12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4030" y="251520"/>
            <a:ext cx="3494158" cy="2813546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3394820" y="1565536"/>
            <a:ext cx="3463180" cy="2709101"/>
            <a:chOff x="3543908" y="1521838"/>
            <a:chExt cx="3229812" cy="2546082"/>
          </a:xfrm>
        </p:grpSpPr>
        <p:pic>
          <p:nvPicPr>
            <p:cNvPr id="8194" name="Picture 2" descr="C:\Users\alya\Desktop\кот.jp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543908" y="1521838"/>
              <a:ext cx="3229812" cy="25460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5896364" y="1693059"/>
              <a:ext cx="8773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chemeClr val="bg1"/>
                  </a:solidFill>
                </a:rPr>
                <a:t>КОТ</a:t>
              </a:r>
              <a:endParaRPr lang="ru-RU" sz="3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3007975" y="5937668"/>
            <a:ext cx="3850025" cy="2958077"/>
            <a:chOff x="2627137" y="6128993"/>
            <a:chExt cx="3797662" cy="2642970"/>
          </a:xfrm>
        </p:grpSpPr>
        <p:pic>
          <p:nvPicPr>
            <p:cNvPr id="8196" name="Picture 4" descr="C:\Users\alya\Desktop\крот.jp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627137" y="6128993"/>
              <a:ext cx="3797662" cy="26429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2627137" y="8088915"/>
              <a:ext cx="11058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chemeClr val="bg1"/>
                  </a:solidFill>
                </a:rPr>
                <a:t>КРОТ</a:t>
              </a:r>
              <a:endParaRPr lang="ru-RU" sz="3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4916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РАЗВИТИЕ РЕЧИ ОБУЧ ГРАМ\ребусы\ребус 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6130" y="224818"/>
            <a:ext cx="4671022" cy="2378313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РАЗВИТИЕ РЕЧИ ОБУЧ ГРАМ\ребусы\ребус 3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25571" y="5370263"/>
            <a:ext cx="4400375" cy="2719286"/>
          </a:xfrm>
          <a:prstGeom prst="rect">
            <a:avLst/>
          </a:prstGeom>
          <a:noFill/>
          <a:ln w="5715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3743732" y="6629212"/>
            <a:ext cx="2890528" cy="2441853"/>
            <a:chOff x="642095" y="5621726"/>
            <a:chExt cx="2976509" cy="2649922"/>
          </a:xfrm>
        </p:grpSpPr>
        <p:pic>
          <p:nvPicPr>
            <p:cNvPr id="9218" name="Picture 2" descr="C:\Users\alya\Desktop\рукав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42095" y="5621726"/>
              <a:ext cx="2976509" cy="26499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771977" y="5829795"/>
              <a:ext cx="133504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/>
                <a:t>РУКАВ</a:t>
              </a:r>
              <a:endParaRPr lang="ru-RU" b="1" dirty="0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2722612" y="2541688"/>
            <a:ext cx="4149080" cy="2399252"/>
            <a:chOff x="2722612" y="2423829"/>
            <a:chExt cx="4149080" cy="2399252"/>
          </a:xfrm>
        </p:grpSpPr>
        <p:pic>
          <p:nvPicPr>
            <p:cNvPr id="9219" name="Picture 3" descr="C:\Users\alya\Desktop\семья.jp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722612" y="2423829"/>
              <a:ext cx="4149080" cy="23992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3376570" y="2442786"/>
              <a:ext cx="14205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/>
                <a:t>СЕМЬЯ</a:t>
              </a:r>
              <a:endParaRPr lang="ru-RU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238643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РАЗВИТИЕ РЕЧИ ОБУЧ ГРАМ\ребусы\ребус 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179512"/>
            <a:ext cx="4367466" cy="2880320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РАЗВИТИЕ РЕЧИ ОБУЧ ГРАМ\ребусы\ребус 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040" y="5186198"/>
            <a:ext cx="4360480" cy="287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alya\Desktop\ааа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9657" y="0"/>
            <a:ext cx="2894697" cy="5064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alya\Desktop\ва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8823" y="4572000"/>
            <a:ext cx="3194050" cy="473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837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РАЗВИТИЕ РЕЧИ ОБУЧ ГРАМ\ребусы\ребус 5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8640" y="292899"/>
            <a:ext cx="4461295" cy="2448272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РАЗВИТИЕ РЕЧИ ОБУЧ ГРАМ\ребусы\ребус 14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6470" y="5292080"/>
            <a:ext cx="3930602" cy="2413447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2996952" y="2276391"/>
            <a:ext cx="3747101" cy="2655649"/>
            <a:chOff x="3429000" y="1801619"/>
            <a:chExt cx="3127784" cy="2004481"/>
          </a:xfrm>
        </p:grpSpPr>
        <p:pic>
          <p:nvPicPr>
            <p:cNvPr id="2050" name="Picture 2" descr="C:\Users\alya\Desktop\коза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429000" y="1835696"/>
              <a:ext cx="3127784" cy="1970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5543844" y="1801619"/>
              <a:ext cx="10048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solidFill>
                    <a:srgbClr val="C00000"/>
                  </a:solidFill>
                </a:rPr>
                <a:t>КОЗА</a:t>
              </a:r>
              <a:endParaRPr lang="ru-RU" sz="28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3462266" y="6109486"/>
            <a:ext cx="3395734" cy="3034514"/>
            <a:chOff x="3445009" y="5823723"/>
            <a:chExt cx="3175670" cy="2963073"/>
          </a:xfrm>
        </p:grpSpPr>
        <p:pic>
          <p:nvPicPr>
            <p:cNvPr id="2051" name="Picture 3" descr="C:\Users\alya\Desktop\крот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5009" y="5823723"/>
              <a:ext cx="3175670" cy="29630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5445224" y="8154957"/>
              <a:ext cx="98982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solidFill>
                    <a:schemeClr val="bg1"/>
                  </a:solidFill>
                </a:rPr>
                <a:t>КРОТ</a:t>
              </a:r>
              <a:endParaRPr lang="ru-RU" sz="28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3407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РАЗВИТИЕ РЕЧИ ОБУЧ ГРАМ\ребусы\ребус 14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7197" y="196181"/>
            <a:ext cx="4287344" cy="2142728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РАЗВИТИЕ РЕЧИ ОБУЧ ГРАМ\ребусы\ребус 14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0495" y="3851920"/>
            <a:ext cx="3938347" cy="2751312"/>
          </a:xfrm>
          <a:prstGeom prst="rect">
            <a:avLst/>
          </a:prstGeom>
          <a:noFill/>
          <a:ln w="28575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3913447" y="1777906"/>
            <a:ext cx="2936728" cy="2479712"/>
            <a:chOff x="-171400" y="3084876"/>
            <a:chExt cx="3168352" cy="2759333"/>
          </a:xfrm>
        </p:grpSpPr>
        <p:pic>
          <p:nvPicPr>
            <p:cNvPr id="3074" name="Picture 2" descr="C:\Users\alya\Desktop\ба.jp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423" b="100000" l="249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171400" y="3084876"/>
              <a:ext cx="3168352" cy="2759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686808" y="3100697"/>
              <a:ext cx="16628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/>
                <a:t>БАБОЧКА</a:t>
              </a:r>
              <a:endParaRPr lang="ru-RU" sz="2800" b="1" dirty="0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2273267" y="6177866"/>
            <a:ext cx="4584733" cy="2964339"/>
            <a:chOff x="2444667" y="6250497"/>
            <a:chExt cx="4192891" cy="2609876"/>
          </a:xfrm>
        </p:grpSpPr>
        <p:pic>
          <p:nvPicPr>
            <p:cNvPr id="3075" name="Picture 3" descr="C:\Users\alya\Desktop\гроза.jpg"/>
            <p:cNvPicPr>
              <a:picLocks noChangeAspect="1" noChangeArrowheads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444667" y="6250497"/>
              <a:ext cx="4192891" cy="26098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287534" y="6294615"/>
              <a:ext cx="129676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chemeClr val="bg1"/>
                  </a:solidFill>
                </a:rPr>
                <a:t>ГРОЗА</a:t>
              </a:r>
              <a:endParaRPr lang="ru-RU" sz="3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4491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РАЗВИТИЕ РЕЧИ ОБУЧ ГРАМ\ребусы\ребус 14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569" y="539550"/>
            <a:ext cx="4325125" cy="2520281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РАЗВИТИЕ РЕЧИ ОБУЧ ГРАМ\ребусы\ребус 14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7110" y="4169912"/>
            <a:ext cx="4098532" cy="2613620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50694" y="2483768"/>
            <a:ext cx="19169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ЭКРАН</a:t>
            </a:r>
            <a:endParaRPr lang="ru-RU" sz="4800" b="1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3016614" y="6526561"/>
            <a:ext cx="3841385" cy="2411615"/>
            <a:chOff x="2997514" y="6803816"/>
            <a:chExt cx="3506359" cy="2096023"/>
          </a:xfrm>
        </p:grpSpPr>
        <p:pic>
          <p:nvPicPr>
            <p:cNvPr id="11266" name="Picture 2" descr="C:\Users\alya\Desktop\ворота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7514" y="6803816"/>
              <a:ext cx="3506359" cy="2096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4033062" y="8309221"/>
              <a:ext cx="1603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chemeClr val="bg1"/>
                  </a:solidFill>
                </a:rPr>
                <a:t>ВОРОТА</a:t>
              </a:r>
              <a:endParaRPr lang="ru-RU" sz="3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3060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РАЗВИТИЕ РЕЧИ ОБУЧ ГРАМ\ребусы\ребус 14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2372" y="251520"/>
            <a:ext cx="3526643" cy="3528392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462372" y="4618112"/>
            <a:ext cx="3600400" cy="3913107"/>
            <a:chOff x="1124744" y="4379642"/>
            <a:chExt cx="3600400" cy="3913107"/>
          </a:xfrm>
        </p:grpSpPr>
        <p:pic>
          <p:nvPicPr>
            <p:cNvPr id="4" name="Picture 2" descr="E:\РАЗВИТИЕ РЕЧИ ОБУЧ ГРАМ\ребусы\ребус 140.jp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124744" y="4379642"/>
              <a:ext cx="3600400" cy="3913107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Прямоугольник 4"/>
            <p:cNvSpPr/>
            <p:nvPr/>
          </p:nvSpPr>
          <p:spPr>
            <a:xfrm>
              <a:off x="1124744" y="7602828"/>
              <a:ext cx="727382" cy="6727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4218113" y="5359526"/>
            <a:ext cx="2413000" cy="3035588"/>
            <a:chOff x="4229269" y="4123852"/>
            <a:chExt cx="2413000" cy="3035588"/>
          </a:xfrm>
        </p:grpSpPr>
        <p:sp>
          <p:nvSpPr>
            <p:cNvPr id="7" name="TextBox 6"/>
            <p:cNvSpPr txBox="1"/>
            <p:nvPr/>
          </p:nvSpPr>
          <p:spPr>
            <a:xfrm>
              <a:off x="4653136" y="6574665"/>
              <a:ext cx="169790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/>
                <a:t>ВОСЕМЬ</a:t>
              </a:r>
              <a:endParaRPr lang="ru-RU" sz="3200" b="1" dirty="0"/>
            </a:p>
          </p:txBody>
        </p:sp>
        <p:pic>
          <p:nvPicPr>
            <p:cNvPr id="12290" name="Picture 2" descr="C:\Users\alya\Desktop\восемь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9269" y="4123852"/>
              <a:ext cx="2413000" cy="2743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Группа 8"/>
          <p:cNvGrpSpPr/>
          <p:nvPr/>
        </p:nvGrpSpPr>
        <p:grpSpPr>
          <a:xfrm>
            <a:off x="3959604" y="251520"/>
            <a:ext cx="2702159" cy="3728458"/>
            <a:chOff x="3637722" y="-458699"/>
            <a:chExt cx="2702159" cy="3728458"/>
          </a:xfrm>
        </p:grpSpPr>
        <p:sp>
          <p:nvSpPr>
            <p:cNvPr id="6" name="TextBox 5"/>
            <p:cNvSpPr txBox="1"/>
            <p:nvPr/>
          </p:nvSpPr>
          <p:spPr>
            <a:xfrm>
              <a:off x="4293096" y="2561873"/>
              <a:ext cx="145995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/>
                <a:t>ВОДА</a:t>
              </a:r>
              <a:endParaRPr lang="ru-RU" sz="4000" b="1" dirty="0"/>
            </a:p>
          </p:txBody>
        </p:sp>
        <p:pic>
          <p:nvPicPr>
            <p:cNvPr id="12291" name="Picture 3" descr="C:\Users\alya\Desktop\вода.bmp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637722" y="-458699"/>
              <a:ext cx="2702159" cy="3022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42013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30</Words>
  <Application>Microsoft Office PowerPoint</Application>
  <PresentationFormat>Экран (4:3)</PresentationFormat>
  <Paragraphs>22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25</cp:revision>
  <cp:lastPrinted>2016-05-08T17:45:51Z</cp:lastPrinted>
  <dcterms:created xsi:type="dcterms:W3CDTF">2016-05-08T13:33:19Z</dcterms:created>
  <dcterms:modified xsi:type="dcterms:W3CDTF">2017-10-08T19:21:37Z</dcterms:modified>
</cp:coreProperties>
</file>