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292" y="-6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6F9912E-3D69-411E-A9ED-CF81F85C4B9B}" type="slidenum">
              <a:t>‹#›</a:t>
            </a:fld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63157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A6151C94-1759-4FC2-BBDE-82344355D1C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811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 cap="none">
        <a:ln>
          <a:noFill/>
        </a:ln>
        <a:highlight>
          <a:srgbClr val="FFFFFF"/>
        </a:highlight>
        <a:latin typeface="Liberation Sans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6776762-0A9B-475C-A008-1263295B4B1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27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96B5D9-8A68-4A4C-830C-49258E511DA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90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79F1F2-8780-47E1-B5BB-5494B508409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86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777E5D1-809B-404C-98B5-D5602FC07A6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394BCF7-4584-4F01-940C-EAC55386A98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4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113F24D-180C-47EC-A655-43AD8004B3A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46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824038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824038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6E8838-8EB7-44B3-84F8-C4E164F8B27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08367E-7CD7-4220-A139-C856DF94DF2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10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EED01A-D82D-4C97-88F8-855130E47AA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07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6351F1-E986-49F1-9480-7BD8A4FEECC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83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B28DA7-A8D5-4B70-BFE8-560F47F80CA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95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DA914B-9D33-4968-A99D-6216A05A220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64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553F8DC-8827-4936-9AAE-4B7F05DCFB8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48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FD5665-5EC3-48F5-97B5-880F224C7E2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69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287338"/>
            <a:ext cx="2266950" cy="5921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287338"/>
            <a:ext cx="6653212" cy="5921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D742D25-2018-4554-B15A-C3480A6EE82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68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CDC9C76-6278-462B-ADD6-46D4F97E9A2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24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ADCF0F-E831-42FE-AF4A-261C4F5D1CE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71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2DDF9D3-E65C-47B1-87DA-E2DFCC5F05E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35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FE37EC-A9FF-48D0-835D-0644CE7D18B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20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83504A-978E-4AB6-9543-E35DF169D3C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03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9F1F316-3642-4A20-88BA-4947E1644CA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79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72957B-9DFB-4FD0-9F8D-E1829A9EA33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21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ru-RU" sz="32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32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ru-RU" sz="28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4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ru-RU" sz="20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BC791C60-8116-49C3-9FF7-2726AC0C2031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highlight>
            <a:srgbClr val="FFFFFF"/>
          </a:highlight>
          <a:latin typeface="Liberation Sans" pitchFamily="18"/>
          <a:ea typeface="Microsoft YaHei" pitchFamily="2"/>
          <a:cs typeface="Mangal" pitchFamily="2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ru-RU" sz="3200" b="0" i="0" u="none" strike="noStrike" kern="1200" cap="none">
          <a:ln>
            <a:noFill/>
          </a:ln>
          <a:highlight>
            <a:srgbClr val="FFFFFF"/>
          </a:highlight>
          <a:latin typeface="Liberation Sans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288000"/>
            <a:ext cx="9072000" cy="124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823760"/>
            <a:ext cx="907200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2713"/>
              </a:spcAft>
              <a:buSzPct val="45000"/>
              <a:buFont typeface="StarSymbol"/>
              <a:buNone/>
              <a:defRPr lang="ru-RU" sz="616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2713"/>
              </a:spcAft>
              <a:buSzPct val="45000"/>
              <a:buFont typeface="StarSymbol"/>
              <a:buChar char="●"/>
              <a:defRPr lang="ru-RU" sz="616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2171"/>
              </a:spcAft>
              <a:buSzPct val="45000"/>
              <a:buFont typeface="StarSymbol"/>
              <a:buChar char="●"/>
              <a:defRPr lang="ru-RU" sz="54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624"/>
              </a:spcAft>
              <a:buSzPct val="75000"/>
              <a:buFont typeface="StarSymbol"/>
              <a:buChar char="–"/>
              <a:defRPr lang="ru-RU" sz="462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1080"/>
              </a:spcAft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536"/>
              </a:spcAft>
              <a:buSzPct val="75000"/>
              <a:buFont typeface="StarSymbol"/>
              <a:buChar char="–"/>
              <a:defRPr lang="ru-RU" sz="386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536"/>
              </a:spcAft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536"/>
              </a:spcAft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536"/>
              </a:spcAft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536"/>
              </a:spcAft>
              <a:buSzPct val="45000"/>
              <a:buFont typeface="StarSymbol"/>
              <a:buChar char="●"/>
              <a:defRPr lang="ru-RU" sz="386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6440"/>
            <a:ext cx="2348280" cy="5209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000" y="6886440"/>
            <a:ext cx="3195000" cy="5209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000" y="6886440"/>
            <a:ext cx="2348280" cy="5209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E9203A77-4724-4AB2-8AB9-CD1468C5979A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8460" b="0" i="0" u="none" strike="noStrike" kern="1200">
          <a:ln>
            <a:noFill/>
          </a:ln>
          <a:solidFill>
            <a:srgbClr val="FFFFFF"/>
          </a:solidFill>
          <a:latin typeface="Liberation Sans" pitchFamily="18"/>
        </a:defRPr>
      </a:lvl1pPr>
    </p:titleStyle>
    <p:bodyStyle>
      <a:lvl1pPr marL="0" marR="0" indent="0" rtl="0" hangingPunct="0">
        <a:spcBef>
          <a:spcPts val="0"/>
        </a:spcBef>
        <a:spcAft>
          <a:spcPts val="2713"/>
        </a:spcAft>
        <a:tabLst/>
        <a:defRPr lang="ru-RU" sz="6160" b="0" i="0" u="none" strike="noStrike" kern="1200">
          <a:ln>
            <a:noFill/>
          </a:ln>
          <a:latin typeface="Liberation Sans" pitchFamily="18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21600"/>
            <a:ext cx="10112040" cy="758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480" y="144000"/>
            <a:ext cx="9848520" cy="7391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-3600"/>
            <a:ext cx="10080000" cy="7572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240" y="0"/>
            <a:ext cx="10083240" cy="75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360000" y="0"/>
            <a:ext cx="10694520" cy="75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16200" y="0"/>
            <a:ext cx="10096200" cy="75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960" y="0"/>
            <a:ext cx="10067040" cy="75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480" y="0"/>
            <a:ext cx="10064520" cy="759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79280" cy="7590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bstractYellow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Произвольный</PresentationFormat>
  <Paragraphs>0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Обычный</vt:lpstr>
      <vt:lpstr>AbstractYellow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skuns05</cp:lastModifiedBy>
  <cp:revision>2</cp:revision>
  <dcterms:created xsi:type="dcterms:W3CDTF">2016-03-22T17:59:21Z</dcterms:created>
  <dcterms:modified xsi:type="dcterms:W3CDTF">2017-10-08T17:41:40Z</dcterms:modified>
</cp:coreProperties>
</file>