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30" r:id="rId1"/>
  </p:sldMasterIdLst>
  <p:notesMasterIdLst>
    <p:notesMasterId r:id="rId33"/>
  </p:notesMasterIdLst>
  <p:sldIdLst>
    <p:sldId id="305" r:id="rId2"/>
    <p:sldId id="307" r:id="rId3"/>
    <p:sldId id="308" r:id="rId4"/>
    <p:sldId id="310" r:id="rId5"/>
    <p:sldId id="258" r:id="rId6"/>
    <p:sldId id="259" r:id="rId7"/>
    <p:sldId id="260" r:id="rId8"/>
    <p:sldId id="261" r:id="rId9"/>
    <p:sldId id="263" r:id="rId10"/>
    <p:sldId id="264" r:id="rId11"/>
    <p:sldId id="265" r:id="rId12"/>
    <p:sldId id="285" r:id="rId13"/>
    <p:sldId id="266" r:id="rId14"/>
    <p:sldId id="267" r:id="rId15"/>
    <p:sldId id="268" r:id="rId16"/>
    <p:sldId id="280" r:id="rId17"/>
    <p:sldId id="270" r:id="rId18"/>
    <p:sldId id="271" r:id="rId19"/>
    <p:sldId id="272" r:id="rId20"/>
    <p:sldId id="273" r:id="rId21"/>
    <p:sldId id="274" r:id="rId22"/>
    <p:sldId id="275" r:id="rId23"/>
    <p:sldId id="277" r:id="rId24"/>
    <p:sldId id="278" r:id="rId25"/>
    <p:sldId id="311" r:id="rId26"/>
    <p:sldId id="292" r:id="rId27"/>
    <p:sldId id="309" r:id="rId28"/>
    <p:sldId id="302" r:id="rId29"/>
    <p:sldId id="303" r:id="rId30"/>
    <p:sldId id="304" r:id="rId31"/>
    <p:sldId id="301" r:id="rId32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Franklin Gothic Book" pitchFamily="34" charset="0"/>
        <a:ea typeface="微软雅黑" pitchFamily="34" charset="-122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Franklin Gothic Book" pitchFamily="34" charset="0"/>
        <a:ea typeface="微软雅黑" pitchFamily="34" charset="-122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Franklin Gothic Book" pitchFamily="34" charset="0"/>
        <a:ea typeface="微软雅黑" pitchFamily="34" charset="-122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Franklin Gothic Book" pitchFamily="34" charset="0"/>
        <a:ea typeface="微软雅黑" pitchFamily="34" charset="-122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Franklin Gothic Book" pitchFamily="34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Franklin Gothic Book" pitchFamily="34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Franklin Gothic Book" pitchFamily="34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Franklin Gothic Book" pitchFamily="34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Franklin Gothic Book" pitchFamily="34" charset="0"/>
        <a:ea typeface="微软雅黑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DCF5D"/>
    <a:srgbClr val="FFDB69"/>
    <a:srgbClr val="663300"/>
    <a:srgbClr val="432C25"/>
    <a:srgbClr val="FFFFFF"/>
    <a:srgbClr val="3D1F09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0500EE-DC31-4D27-807D-45392C716C03}" type="doc">
      <dgm:prSet loTypeId="urn:microsoft.com/office/officeart/2005/8/layout/lProcess1" loCatId="process" qsTypeId="urn:microsoft.com/office/officeart/2005/8/quickstyle/3d1" qsCatId="3D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881EE654-847E-4244-9A6C-5D5A6196BD0E}">
      <dgm:prSet phldrT="[Текст]"/>
      <dgm:spPr/>
      <dgm:t>
        <a:bodyPr/>
        <a:lstStyle/>
        <a:p>
          <a:r>
            <a:rPr lang="ru-RU" dirty="0" smtClean="0"/>
            <a:t>По комплексности</a:t>
          </a:r>
          <a:endParaRPr lang="ru-RU" dirty="0"/>
        </a:p>
      </dgm:t>
    </dgm:pt>
    <dgm:pt modelId="{B6C34774-60E7-4430-8B6C-391B8AD45E8D}" type="parTrans" cxnId="{A333985D-5908-4B49-B511-742B38B3CDBD}">
      <dgm:prSet/>
      <dgm:spPr/>
      <dgm:t>
        <a:bodyPr/>
        <a:lstStyle/>
        <a:p>
          <a:endParaRPr lang="ru-RU"/>
        </a:p>
      </dgm:t>
    </dgm:pt>
    <dgm:pt modelId="{4D463B6A-AC44-4B31-A07C-3B2DCD2F37E2}" type="sibTrans" cxnId="{A333985D-5908-4B49-B511-742B38B3CDBD}">
      <dgm:prSet/>
      <dgm:spPr/>
      <dgm:t>
        <a:bodyPr/>
        <a:lstStyle/>
        <a:p>
          <a:endParaRPr lang="ru-RU"/>
        </a:p>
      </dgm:t>
    </dgm:pt>
    <dgm:pt modelId="{1645B2EF-AB03-4F2F-9214-E5DBD7CB0B11}">
      <dgm:prSet phldrT="[Текст]"/>
      <dgm:spPr/>
      <dgm:t>
        <a:bodyPr/>
        <a:lstStyle/>
        <a:p>
          <a:r>
            <a:rPr lang="ru-RU" i="1" dirty="0" err="1" smtClean="0"/>
            <a:t>Монопроекты</a:t>
          </a:r>
          <a:endParaRPr lang="ru-RU" i="1" dirty="0"/>
        </a:p>
      </dgm:t>
    </dgm:pt>
    <dgm:pt modelId="{1BC55402-114C-42D0-9EC2-E9C51B556D93}" type="parTrans" cxnId="{0BBB37AF-FEBA-4B71-8ABD-C24C171AF500}">
      <dgm:prSet/>
      <dgm:spPr/>
      <dgm:t>
        <a:bodyPr/>
        <a:lstStyle/>
        <a:p>
          <a:endParaRPr lang="ru-RU"/>
        </a:p>
      </dgm:t>
    </dgm:pt>
    <dgm:pt modelId="{E213EC4B-050B-463B-B04D-DFA52EF9AA57}" type="sibTrans" cxnId="{0BBB37AF-FEBA-4B71-8ABD-C24C171AF500}">
      <dgm:prSet/>
      <dgm:spPr/>
      <dgm:t>
        <a:bodyPr/>
        <a:lstStyle/>
        <a:p>
          <a:endParaRPr lang="ru-RU"/>
        </a:p>
      </dgm:t>
    </dgm:pt>
    <dgm:pt modelId="{A6BFBB6D-FCFA-4E46-8DFF-400EB0718F0C}">
      <dgm:prSet phldrT="[Текст]"/>
      <dgm:spPr/>
      <dgm:t>
        <a:bodyPr/>
        <a:lstStyle/>
        <a:p>
          <a:r>
            <a:rPr lang="ru-RU" i="1" dirty="0" err="1" smtClean="0"/>
            <a:t>Межпредметные</a:t>
          </a:r>
          <a:r>
            <a:rPr lang="ru-RU" i="1" dirty="0" smtClean="0"/>
            <a:t> проекты</a:t>
          </a:r>
          <a:endParaRPr lang="ru-RU" i="1" dirty="0"/>
        </a:p>
      </dgm:t>
    </dgm:pt>
    <dgm:pt modelId="{CF0D5D0E-7662-4342-96BE-F34C500D7ED2}" type="parTrans" cxnId="{28585120-ECD7-45AA-801A-9BD34E163418}">
      <dgm:prSet/>
      <dgm:spPr/>
      <dgm:t>
        <a:bodyPr/>
        <a:lstStyle/>
        <a:p>
          <a:endParaRPr lang="ru-RU"/>
        </a:p>
      </dgm:t>
    </dgm:pt>
    <dgm:pt modelId="{4309AD41-F01D-45D0-8FC6-069CEC840487}" type="sibTrans" cxnId="{28585120-ECD7-45AA-801A-9BD34E163418}">
      <dgm:prSet/>
      <dgm:spPr/>
      <dgm:t>
        <a:bodyPr/>
        <a:lstStyle/>
        <a:p>
          <a:endParaRPr lang="ru-RU"/>
        </a:p>
      </dgm:t>
    </dgm:pt>
    <dgm:pt modelId="{CCC4A9CE-FA6D-411C-A83A-5DFCBE7E2D2D}">
      <dgm:prSet phldrT="[Текст]"/>
      <dgm:spPr/>
      <dgm:t>
        <a:bodyPr/>
        <a:lstStyle/>
        <a:p>
          <a:r>
            <a:rPr lang="ru-RU" dirty="0" smtClean="0"/>
            <a:t>По характеру контактов</a:t>
          </a:r>
          <a:endParaRPr lang="ru-RU" dirty="0"/>
        </a:p>
      </dgm:t>
    </dgm:pt>
    <dgm:pt modelId="{D82140AE-ADC9-47D7-A550-3949799C0CED}" type="parTrans" cxnId="{1628D09F-F464-4F43-A792-7AA6576B8AB6}">
      <dgm:prSet/>
      <dgm:spPr/>
      <dgm:t>
        <a:bodyPr/>
        <a:lstStyle/>
        <a:p>
          <a:endParaRPr lang="ru-RU"/>
        </a:p>
      </dgm:t>
    </dgm:pt>
    <dgm:pt modelId="{9C323B6F-EC13-41FB-88D9-152DE97AF20F}" type="sibTrans" cxnId="{1628D09F-F464-4F43-A792-7AA6576B8AB6}">
      <dgm:prSet/>
      <dgm:spPr/>
      <dgm:t>
        <a:bodyPr/>
        <a:lstStyle/>
        <a:p>
          <a:endParaRPr lang="ru-RU"/>
        </a:p>
      </dgm:t>
    </dgm:pt>
    <dgm:pt modelId="{8D4EAEDD-41C6-4099-B9BF-72704CF89E7A}">
      <dgm:prSet phldrT="[Текст]"/>
      <dgm:spPr/>
      <dgm:t>
        <a:bodyPr/>
        <a:lstStyle/>
        <a:p>
          <a:r>
            <a:rPr lang="ru-RU" i="1" dirty="0" err="1" smtClean="0"/>
            <a:t>Внутриклассные</a:t>
          </a:r>
          <a:r>
            <a:rPr lang="ru-RU" i="1" dirty="0" smtClean="0"/>
            <a:t> </a:t>
          </a:r>
          <a:endParaRPr lang="ru-RU" i="1" dirty="0"/>
        </a:p>
      </dgm:t>
    </dgm:pt>
    <dgm:pt modelId="{210A8509-C267-4B1C-B1C7-F97C48B030BC}" type="parTrans" cxnId="{739A3BEB-8B9E-4519-A703-41004A0E6C3F}">
      <dgm:prSet/>
      <dgm:spPr/>
      <dgm:t>
        <a:bodyPr/>
        <a:lstStyle/>
        <a:p>
          <a:endParaRPr lang="ru-RU"/>
        </a:p>
      </dgm:t>
    </dgm:pt>
    <dgm:pt modelId="{FA6DD191-A9CC-41DE-9D40-0922841FB032}" type="sibTrans" cxnId="{739A3BEB-8B9E-4519-A703-41004A0E6C3F}">
      <dgm:prSet/>
      <dgm:spPr/>
      <dgm:t>
        <a:bodyPr/>
        <a:lstStyle/>
        <a:p>
          <a:endParaRPr lang="ru-RU"/>
        </a:p>
      </dgm:t>
    </dgm:pt>
    <dgm:pt modelId="{5B285B15-A8F1-464E-AE93-8056524978FE}">
      <dgm:prSet phldrT="[Текст]"/>
      <dgm:spPr/>
      <dgm:t>
        <a:bodyPr/>
        <a:lstStyle/>
        <a:p>
          <a:r>
            <a:rPr lang="ru-RU" i="1" dirty="0" err="1" smtClean="0"/>
            <a:t>Внутришкольные</a:t>
          </a:r>
          <a:r>
            <a:rPr lang="ru-RU" i="1" dirty="0" smtClean="0"/>
            <a:t> </a:t>
          </a:r>
          <a:endParaRPr lang="ru-RU" i="1" dirty="0"/>
        </a:p>
      </dgm:t>
    </dgm:pt>
    <dgm:pt modelId="{6D6B7D88-C8CC-470F-B607-A61483BD2D42}" type="parTrans" cxnId="{D6BCBBEB-C714-4AEA-B0CB-79FE695557AD}">
      <dgm:prSet/>
      <dgm:spPr/>
      <dgm:t>
        <a:bodyPr/>
        <a:lstStyle/>
        <a:p>
          <a:endParaRPr lang="ru-RU"/>
        </a:p>
      </dgm:t>
    </dgm:pt>
    <dgm:pt modelId="{DEBC5F4B-B940-4513-9646-202ABC4C78F0}" type="sibTrans" cxnId="{D6BCBBEB-C714-4AEA-B0CB-79FE695557AD}">
      <dgm:prSet/>
      <dgm:spPr/>
      <dgm:t>
        <a:bodyPr/>
        <a:lstStyle/>
        <a:p>
          <a:endParaRPr lang="ru-RU"/>
        </a:p>
      </dgm:t>
    </dgm:pt>
    <dgm:pt modelId="{286FF35A-53C7-41DF-B78E-C05CAB05415C}">
      <dgm:prSet/>
      <dgm:spPr/>
      <dgm:t>
        <a:bodyPr/>
        <a:lstStyle/>
        <a:p>
          <a:r>
            <a:rPr lang="ru-RU" i="1" dirty="0" smtClean="0"/>
            <a:t>Региональные</a:t>
          </a:r>
          <a:r>
            <a:rPr lang="ru-RU" dirty="0" smtClean="0"/>
            <a:t> </a:t>
          </a:r>
          <a:endParaRPr lang="ru-RU" dirty="0"/>
        </a:p>
      </dgm:t>
    </dgm:pt>
    <dgm:pt modelId="{A897616A-E46F-4B08-B133-7C6EB123CA44}" type="parTrans" cxnId="{61DE19C1-CF77-49A0-B14B-16F15B5F11E7}">
      <dgm:prSet/>
      <dgm:spPr/>
      <dgm:t>
        <a:bodyPr/>
        <a:lstStyle/>
        <a:p>
          <a:endParaRPr lang="ru-RU"/>
        </a:p>
      </dgm:t>
    </dgm:pt>
    <dgm:pt modelId="{93DF74CB-384C-45D5-926E-B5DB28FB6B67}" type="sibTrans" cxnId="{61DE19C1-CF77-49A0-B14B-16F15B5F11E7}">
      <dgm:prSet/>
      <dgm:spPr/>
      <dgm:t>
        <a:bodyPr/>
        <a:lstStyle/>
        <a:p>
          <a:endParaRPr lang="ru-RU"/>
        </a:p>
      </dgm:t>
    </dgm:pt>
    <dgm:pt modelId="{2227F016-9EC8-4142-87C7-CB2E37BB8E6F}" type="pres">
      <dgm:prSet presAssocID="{A00500EE-DC31-4D27-807D-45392C716C0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3F7FAFA-C8C4-4337-85DF-5DAC062CF2D2}" type="pres">
      <dgm:prSet presAssocID="{881EE654-847E-4244-9A6C-5D5A6196BD0E}" presName="vertFlow" presStyleCnt="0"/>
      <dgm:spPr/>
    </dgm:pt>
    <dgm:pt modelId="{7902E4A1-E22C-486D-8624-36A9AD6C7152}" type="pres">
      <dgm:prSet presAssocID="{881EE654-847E-4244-9A6C-5D5A6196BD0E}" presName="header" presStyleLbl="node1" presStyleIdx="0" presStyleCnt="2"/>
      <dgm:spPr/>
      <dgm:t>
        <a:bodyPr/>
        <a:lstStyle/>
        <a:p>
          <a:endParaRPr lang="ru-RU"/>
        </a:p>
      </dgm:t>
    </dgm:pt>
    <dgm:pt modelId="{E9B82AB0-D9FA-436C-86A7-315890DF95D2}" type="pres">
      <dgm:prSet presAssocID="{1BC55402-114C-42D0-9EC2-E9C51B556D93}" presName="parTrans" presStyleLbl="sibTrans2D1" presStyleIdx="0" presStyleCnt="5"/>
      <dgm:spPr/>
      <dgm:t>
        <a:bodyPr/>
        <a:lstStyle/>
        <a:p>
          <a:endParaRPr lang="ru-RU"/>
        </a:p>
      </dgm:t>
    </dgm:pt>
    <dgm:pt modelId="{DDA281DC-A3D9-4024-97D2-A744EC63A07F}" type="pres">
      <dgm:prSet presAssocID="{1645B2EF-AB03-4F2F-9214-E5DBD7CB0B11}" presName="child" presStyleLbl="alignAccFollow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8E6FBF-E349-4F3C-B2A9-600FF61CEECC}" type="pres">
      <dgm:prSet presAssocID="{E213EC4B-050B-463B-B04D-DFA52EF9AA57}" presName="sibTrans" presStyleLbl="sibTrans2D1" presStyleIdx="1" presStyleCnt="5"/>
      <dgm:spPr/>
      <dgm:t>
        <a:bodyPr/>
        <a:lstStyle/>
        <a:p>
          <a:endParaRPr lang="ru-RU"/>
        </a:p>
      </dgm:t>
    </dgm:pt>
    <dgm:pt modelId="{BD8AD63F-FE12-4711-9933-EFCC739EB1B4}" type="pres">
      <dgm:prSet presAssocID="{A6BFBB6D-FCFA-4E46-8DFF-400EB0718F0C}" presName="child" presStyleLbl="alignAccFollow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921890-4AE3-4920-830D-A6A7D0CF7FF2}" type="pres">
      <dgm:prSet presAssocID="{881EE654-847E-4244-9A6C-5D5A6196BD0E}" presName="hSp" presStyleCnt="0"/>
      <dgm:spPr/>
    </dgm:pt>
    <dgm:pt modelId="{2205CFF6-C385-4C60-BC54-D7161EEEBC22}" type="pres">
      <dgm:prSet presAssocID="{CCC4A9CE-FA6D-411C-A83A-5DFCBE7E2D2D}" presName="vertFlow" presStyleCnt="0"/>
      <dgm:spPr/>
    </dgm:pt>
    <dgm:pt modelId="{992C01E5-C611-4DC4-A678-BEFA7AC5DC0D}" type="pres">
      <dgm:prSet presAssocID="{CCC4A9CE-FA6D-411C-A83A-5DFCBE7E2D2D}" presName="header" presStyleLbl="node1" presStyleIdx="1" presStyleCnt="2"/>
      <dgm:spPr/>
      <dgm:t>
        <a:bodyPr/>
        <a:lstStyle/>
        <a:p>
          <a:endParaRPr lang="ru-RU"/>
        </a:p>
      </dgm:t>
    </dgm:pt>
    <dgm:pt modelId="{19E2B0DE-E3AC-480E-8A44-1698D5283184}" type="pres">
      <dgm:prSet presAssocID="{210A8509-C267-4B1C-B1C7-F97C48B030BC}" presName="parTrans" presStyleLbl="sibTrans2D1" presStyleIdx="2" presStyleCnt="5"/>
      <dgm:spPr/>
      <dgm:t>
        <a:bodyPr/>
        <a:lstStyle/>
        <a:p>
          <a:endParaRPr lang="ru-RU"/>
        </a:p>
      </dgm:t>
    </dgm:pt>
    <dgm:pt modelId="{2075BDED-D791-4B2D-AF52-43F636D05A90}" type="pres">
      <dgm:prSet presAssocID="{8D4EAEDD-41C6-4099-B9BF-72704CF89E7A}" presName="child" presStyleLbl="alignAccFollow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0EB9D3-EF00-4943-B460-7FCA5C2D1465}" type="pres">
      <dgm:prSet presAssocID="{FA6DD191-A9CC-41DE-9D40-0922841FB032}" presName="sibTrans" presStyleLbl="sibTrans2D1" presStyleIdx="3" presStyleCnt="5"/>
      <dgm:spPr/>
      <dgm:t>
        <a:bodyPr/>
        <a:lstStyle/>
        <a:p>
          <a:endParaRPr lang="ru-RU"/>
        </a:p>
      </dgm:t>
    </dgm:pt>
    <dgm:pt modelId="{B5A98384-A94E-46A9-BB96-ECF8D17D7014}" type="pres">
      <dgm:prSet presAssocID="{5B285B15-A8F1-464E-AE93-8056524978FE}" presName="child" presStyleLbl="alignAccFollow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19CC93-D926-4220-BE0C-F32E32E1982B}" type="pres">
      <dgm:prSet presAssocID="{DEBC5F4B-B940-4513-9646-202ABC4C78F0}" presName="sibTrans" presStyleLbl="sibTrans2D1" presStyleIdx="4" presStyleCnt="5"/>
      <dgm:spPr/>
      <dgm:t>
        <a:bodyPr/>
        <a:lstStyle/>
        <a:p>
          <a:endParaRPr lang="ru-RU"/>
        </a:p>
      </dgm:t>
    </dgm:pt>
    <dgm:pt modelId="{48ED6C0D-3A71-4030-9354-7458E7A0C0F0}" type="pres">
      <dgm:prSet presAssocID="{286FF35A-53C7-41DF-B78E-C05CAB05415C}" presName="child" presStyleLbl="alignAccFollow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8ABD51-74C0-4B00-923F-5DCA1790DC12}" type="presOf" srcId="{A6BFBB6D-FCFA-4E46-8DFF-400EB0718F0C}" destId="{BD8AD63F-FE12-4711-9933-EFCC739EB1B4}" srcOrd="0" destOrd="0" presId="urn:microsoft.com/office/officeart/2005/8/layout/lProcess1"/>
    <dgm:cxn modelId="{03D0E545-7962-44AD-B4C7-78FACEF9E24D}" type="presOf" srcId="{210A8509-C267-4B1C-B1C7-F97C48B030BC}" destId="{19E2B0DE-E3AC-480E-8A44-1698D5283184}" srcOrd="0" destOrd="0" presId="urn:microsoft.com/office/officeart/2005/8/layout/lProcess1"/>
    <dgm:cxn modelId="{B1A63710-D900-4BB8-B1E7-7A39F43A75E4}" type="presOf" srcId="{881EE654-847E-4244-9A6C-5D5A6196BD0E}" destId="{7902E4A1-E22C-486D-8624-36A9AD6C7152}" srcOrd="0" destOrd="0" presId="urn:microsoft.com/office/officeart/2005/8/layout/lProcess1"/>
    <dgm:cxn modelId="{E89AA7A8-96C3-4C36-BFFB-17280FA207DF}" type="presOf" srcId="{E213EC4B-050B-463B-B04D-DFA52EF9AA57}" destId="{928E6FBF-E349-4F3C-B2A9-600FF61CEECC}" srcOrd="0" destOrd="0" presId="urn:microsoft.com/office/officeart/2005/8/layout/lProcess1"/>
    <dgm:cxn modelId="{1C194CD1-93CF-4361-BD6F-D7235A28FFAE}" type="presOf" srcId="{DEBC5F4B-B940-4513-9646-202ABC4C78F0}" destId="{7119CC93-D926-4220-BE0C-F32E32E1982B}" srcOrd="0" destOrd="0" presId="urn:microsoft.com/office/officeart/2005/8/layout/lProcess1"/>
    <dgm:cxn modelId="{28585120-ECD7-45AA-801A-9BD34E163418}" srcId="{881EE654-847E-4244-9A6C-5D5A6196BD0E}" destId="{A6BFBB6D-FCFA-4E46-8DFF-400EB0718F0C}" srcOrd="1" destOrd="0" parTransId="{CF0D5D0E-7662-4342-96BE-F34C500D7ED2}" sibTransId="{4309AD41-F01D-45D0-8FC6-069CEC840487}"/>
    <dgm:cxn modelId="{1628D09F-F464-4F43-A792-7AA6576B8AB6}" srcId="{A00500EE-DC31-4D27-807D-45392C716C03}" destId="{CCC4A9CE-FA6D-411C-A83A-5DFCBE7E2D2D}" srcOrd="1" destOrd="0" parTransId="{D82140AE-ADC9-47D7-A550-3949799C0CED}" sibTransId="{9C323B6F-EC13-41FB-88D9-152DE97AF20F}"/>
    <dgm:cxn modelId="{3C1E22B9-864B-4358-A76B-DE8E315F1D95}" type="presOf" srcId="{A00500EE-DC31-4D27-807D-45392C716C03}" destId="{2227F016-9EC8-4142-87C7-CB2E37BB8E6F}" srcOrd="0" destOrd="0" presId="urn:microsoft.com/office/officeart/2005/8/layout/lProcess1"/>
    <dgm:cxn modelId="{4558246F-E6AB-4430-B28C-4BA4872C1806}" type="presOf" srcId="{1645B2EF-AB03-4F2F-9214-E5DBD7CB0B11}" destId="{DDA281DC-A3D9-4024-97D2-A744EC63A07F}" srcOrd="0" destOrd="0" presId="urn:microsoft.com/office/officeart/2005/8/layout/lProcess1"/>
    <dgm:cxn modelId="{0BBB37AF-FEBA-4B71-8ABD-C24C171AF500}" srcId="{881EE654-847E-4244-9A6C-5D5A6196BD0E}" destId="{1645B2EF-AB03-4F2F-9214-E5DBD7CB0B11}" srcOrd="0" destOrd="0" parTransId="{1BC55402-114C-42D0-9EC2-E9C51B556D93}" sibTransId="{E213EC4B-050B-463B-B04D-DFA52EF9AA57}"/>
    <dgm:cxn modelId="{61DE19C1-CF77-49A0-B14B-16F15B5F11E7}" srcId="{CCC4A9CE-FA6D-411C-A83A-5DFCBE7E2D2D}" destId="{286FF35A-53C7-41DF-B78E-C05CAB05415C}" srcOrd="2" destOrd="0" parTransId="{A897616A-E46F-4B08-B133-7C6EB123CA44}" sibTransId="{93DF74CB-384C-45D5-926E-B5DB28FB6B67}"/>
    <dgm:cxn modelId="{D6BCBBEB-C714-4AEA-B0CB-79FE695557AD}" srcId="{CCC4A9CE-FA6D-411C-A83A-5DFCBE7E2D2D}" destId="{5B285B15-A8F1-464E-AE93-8056524978FE}" srcOrd="1" destOrd="0" parTransId="{6D6B7D88-C8CC-470F-B607-A61483BD2D42}" sibTransId="{DEBC5F4B-B940-4513-9646-202ABC4C78F0}"/>
    <dgm:cxn modelId="{E9098C1B-9722-4A13-8914-7C1BEFB8E004}" type="presOf" srcId="{FA6DD191-A9CC-41DE-9D40-0922841FB032}" destId="{380EB9D3-EF00-4943-B460-7FCA5C2D1465}" srcOrd="0" destOrd="0" presId="urn:microsoft.com/office/officeart/2005/8/layout/lProcess1"/>
    <dgm:cxn modelId="{B0606A62-601D-4356-A1F9-19C32F32F233}" type="presOf" srcId="{5B285B15-A8F1-464E-AE93-8056524978FE}" destId="{B5A98384-A94E-46A9-BB96-ECF8D17D7014}" srcOrd="0" destOrd="0" presId="urn:microsoft.com/office/officeart/2005/8/layout/lProcess1"/>
    <dgm:cxn modelId="{35C2FCDA-5FE3-43EC-ACC6-2275EDA10B1E}" type="presOf" srcId="{1BC55402-114C-42D0-9EC2-E9C51B556D93}" destId="{E9B82AB0-D9FA-436C-86A7-315890DF95D2}" srcOrd="0" destOrd="0" presId="urn:microsoft.com/office/officeart/2005/8/layout/lProcess1"/>
    <dgm:cxn modelId="{9647446E-70D2-433E-84E1-472035655CB2}" type="presOf" srcId="{286FF35A-53C7-41DF-B78E-C05CAB05415C}" destId="{48ED6C0D-3A71-4030-9354-7458E7A0C0F0}" srcOrd="0" destOrd="0" presId="urn:microsoft.com/office/officeart/2005/8/layout/lProcess1"/>
    <dgm:cxn modelId="{604CB426-9995-4DCD-8B6D-54A4C99A3E96}" type="presOf" srcId="{CCC4A9CE-FA6D-411C-A83A-5DFCBE7E2D2D}" destId="{992C01E5-C611-4DC4-A678-BEFA7AC5DC0D}" srcOrd="0" destOrd="0" presId="urn:microsoft.com/office/officeart/2005/8/layout/lProcess1"/>
    <dgm:cxn modelId="{A333985D-5908-4B49-B511-742B38B3CDBD}" srcId="{A00500EE-DC31-4D27-807D-45392C716C03}" destId="{881EE654-847E-4244-9A6C-5D5A6196BD0E}" srcOrd="0" destOrd="0" parTransId="{B6C34774-60E7-4430-8B6C-391B8AD45E8D}" sibTransId="{4D463B6A-AC44-4B31-A07C-3B2DCD2F37E2}"/>
    <dgm:cxn modelId="{301976D0-A9EB-43D0-9E0A-00979A7E0914}" type="presOf" srcId="{8D4EAEDD-41C6-4099-B9BF-72704CF89E7A}" destId="{2075BDED-D791-4B2D-AF52-43F636D05A90}" srcOrd="0" destOrd="0" presId="urn:microsoft.com/office/officeart/2005/8/layout/lProcess1"/>
    <dgm:cxn modelId="{739A3BEB-8B9E-4519-A703-41004A0E6C3F}" srcId="{CCC4A9CE-FA6D-411C-A83A-5DFCBE7E2D2D}" destId="{8D4EAEDD-41C6-4099-B9BF-72704CF89E7A}" srcOrd="0" destOrd="0" parTransId="{210A8509-C267-4B1C-B1C7-F97C48B030BC}" sibTransId="{FA6DD191-A9CC-41DE-9D40-0922841FB032}"/>
    <dgm:cxn modelId="{31A8BFA5-46FD-4292-92CF-834F3EF3DE37}" type="presParOf" srcId="{2227F016-9EC8-4142-87C7-CB2E37BB8E6F}" destId="{83F7FAFA-C8C4-4337-85DF-5DAC062CF2D2}" srcOrd="0" destOrd="0" presId="urn:microsoft.com/office/officeart/2005/8/layout/lProcess1"/>
    <dgm:cxn modelId="{60BD47FD-03F9-42CA-82C2-22D46ABD1EB5}" type="presParOf" srcId="{83F7FAFA-C8C4-4337-85DF-5DAC062CF2D2}" destId="{7902E4A1-E22C-486D-8624-36A9AD6C7152}" srcOrd="0" destOrd="0" presId="urn:microsoft.com/office/officeart/2005/8/layout/lProcess1"/>
    <dgm:cxn modelId="{39EAB38A-A99A-4E89-BC81-DBA1B5A48A49}" type="presParOf" srcId="{83F7FAFA-C8C4-4337-85DF-5DAC062CF2D2}" destId="{E9B82AB0-D9FA-436C-86A7-315890DF95D2}" srcOrd="1" destOrd="0" presId="urn:microsoft.com/office/officeart/2005/8/layout/lProcess1"/>
    <dgm:cxn modelId="{7A1CEFD1-3EC6-4247-9979-D9980B4C4BEA}" type="presParOf" srcId="{83F7FAFA-C8C4-4337-85DF-5DAC062CF2D2}" destId="{DDA281DC-A3D9-4024-97D2-A744EC63A07F}" srcOrd="2" destOrd="0" presId="urn:microsoft.com/office/officeart/2005/8/layout/lProcess1"/>
    <dgm:cxn modelId="{544EF42E-CFD5-4F87-957A-C057140B6C93}" type="presParOf" srcId="{83F7FAFA-C8C4-4337-85DF-5DAC062CF2D2}" destId="{928E6FBF-E349-4F3C-B2A9-600FF61CEECC}" srcOrd="3" destOrd="0" presId="urn:microsoft.com/office/officeart/2005/8/layout/lProcess1"/>
    <dgm:cxn modelId="{DC03B103-814C-4AE3-9FA7-BE0D986D4C86}" type="presParOf" srcId="{83F7FAFA-C8C4-4337-85DF-5DAC062CF2D2}" destId="{BD8AD63F-FE12-4711-9933-EFCC739EB1B4}" srcOrd="4" destOrd="0" presId="urn:microsoft.com/office/officeart/2005/8/layout/lProcess1"/>
    <dgm:cxn modelId="{98E7098C-5C87-4730-9E64-26D4756CFFBC}" type="presParOf" srcId="{2227F016-9EC8-4142-87C7-CB2E37BB8E6F}" destId="{4F921890-4AE3-4920-830D-A6A7D0CF7FF2}" srcOrd="1" destOrd="0" presId="urn:microsoft.com/office/officeart/2005/8/layout/lProcess1"/>
    <dgm:cxn modelId="{DD5E10F5-E481-4306-A27C-AB00EF3FEA1E}" type="presParOf" srcId="{2227F016-9EC8-4142-87C7-CB2E37BB8E6F}" destId="{2205CFF6-C385-4C60-BC54-D7161EEEBC22}" srcOrd="2" destOrd="0" presId="urn:microsoft.com/office/officeart/2005/8/layout/lProcess1"/>
    <dgm:cxn modelId="{052A6DC9-C530-4DEC-A5CD-92116A94A398}" type="presParOf" srcId="{2205CFF6-C385-4C60-BC54-D7161EEEBC22}" destId="{992C01E5-C611-4DC4-A678-BEFA7AC5DC0D}" srcOrd="0" destOrd="0" presId="urn:microsoft.com/office/officeart/2005/8/layout/lProcess1"/>
    <dgm:cxn modelId="{F1C72966-AD06-4361-B966-8F7FD4AE0B47}" type="presParOf" srcId="{2205CFF6-C385-4C60-BC54-D7161EEEBC22}" destId="{19E2B0DE-E3AC-480E-8A44-1698D5283184}" srcOrd="1" destOrd="0" presId="urn:microsoft.com/office/officeart/2005/8/layout/lProcess1"/>
    <dgm:cxn modelId="{CDF15553-B510-472F-B137-108D3EA2D874}" type="presParOf" srcId="{2205CFF6-C385-4C60-BC54-D7161EEEBC22}" destId="{2075BDED-D791-4B2D-AF52-43F636D05A90}" srcOrd="2" destOrd="0" presId="urn:microsoft.com/office/officeart/2005/8/layout/lProcess1"/>
    <dgm:cxn modelId="{8C5833A5-0C05-4BD4-B881-4FA042D253B4}" type="presParOf" srcId="{2205CFF6-C385-4C60-BC54-D7161EEEBC22}" destId="{380EB9D3-EF00-4943-B460-7FCA5C2D1465}" srcOrd="3" destOrd="0" presId="urn:microsoft.com/office/officeart/2005/8/layout/lProcess1"/>
    <dgm:cxn modelId="{D9B678B3-B937-4EB4-9716-5EC4199AC408}" type="presParOf" srcId="{2205CFF6-C385-4C60-BC54-D7161EEEBC22}" destId="{B5A98384-A94E-46A9-BB96-ECF8D17D7014}" srcOrd="4" destOrd="0" presId="urn:microsoft.com/office/officeart/2005/8/layout/lProcess1"/>
    <dgm:cxn modelId="{CFC3D632-5C0E-4A97-B148-C9FD3E23B4E8}" type="presParOf" srcId="{2205CFF6-C385-4C60-BC54-D7161EEEBC22}" destId="{7119CC93-D926-4220-BE0C-F32E32E1982B}" srcOrd="5" destOrd="0" presId="urn:microsoft.com/office/officeart/2005/8/layout/lProcess1"/>
    <dgm:cxn modelId="{DCB5A451-C3D3-41EC-B50B-B9D1BE3892F3}" type="presParOf" srcId="{2205CFF6-C385-4C60-BC54-D7161EEEBC22}" destId="{48ED6C0D-3A71-4030-9354-7458E7A0C0F0}" srcOrd="6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971FB28-2434-4464-9464-D8B4D93D75A3}" type="doc">
      <dgm:prSet loTypeId="urn:microsoft.com/office/officeart/2005/8/layout/vList6" loCatId="list" qsTypeId="urn:microsoft.com/office/officeart/2005/8/quickstyle/simple3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0D98A43A-7628-4BB3-BE2E-7A8BB3C66D23}">
      <dgm:prSet phldrT="[Текст]"/>
      <dgm:spPr/>
      <dgm:t>
        <a:bodyPr/>
        <a:lstStyle/>
        <a:p>
          <a:r>
            <a:rPr lang="ru-RU" dirty="0" smtClean="0"/>
            <a:t>Внешний результат </a:t>
          </a:r>
          <a:endParaRPr lang="ru-RU" dirty="0"/>
        </a:p>
      </dgm:t>
    </dgm:pt>
    <dgm:pt modelId="{FFAE2271-DCAC-4AB6-A5CF-833C2B828335}" type="parTrans" cxnId="{7DD25E9E-7642-474C-AEBC-8E31FEF10576}">
      <dgm:prSet/>
      <dgm:spPr/>
      <dgm:t>
        <a:bodyPr/>
        <a:lstStyle/>
        <a:p>
          <a:endParaRPr lang="ru-RU"/>
        </a:p>
      </dgm:t>
    </dgm:pt>
    <dgm:pt modelId="{A76E7C7E-A9F0-40D5-9418-F48B442F7F3E}" type="sibTrans" cxnId="{7DD25E9E-7642-474C-AEBC-8E31FEF10576}">
      <dgm:prSet/>
      <dgm:spPr/>
      <dgm:t>
        <a:bodyPr/>
        <a:lstStyle/>
        <a:p>
          <a:endParaRPr lang="ru-RU"/>
        </a:p>
      </dgm:t>
    </dgm:pt>
    <dgm:pt modelId="{7E365400-8438-419C-9223-2D4809B41710}">
      <dgm:prSet phldrT="[Текст]"/>
      <dgm:spPr/>
      <dgm:t>
        <a:bodyPr/>
        <a:lstStyle/>
        <a:p>
          <a:r>
            <a:rPr lang="ru-RU" dirty="0" smtClean="0"/>
            <a:t> </a:t>
          </a:r>
          <a:r>
            <a:rPr lang="ru-RU" i="1" dirty="0" smtClean="0"/>
            <a:t>можно увидеть, осмыслить, применить на практике.</a:t>
          </a:r>
          <a:endParaRPr lang="ru-RU" i="1" dirty="0"/>
        </a:p>
      </dgm:t>
    </dgm:pt>
    <dgm:pt modelId="{B02FCEFD-F31F-4A41-AC0C-BC08EB5B2D84}" type="parTrans" cxnId="{16D082E1-7CA0-4EEA-986C-FF55465A8BF4}">
      <dgm:prSet/>
      <dgm:spPr/>
      <dgm:t>
        <a:bodyPr/>
        <a:lstStyle/>
        <a:p>
          <a:endParaRPr lang="ru-RU"/>
        </a:p>
      </dgm:t>
    </dgm:pt>
    <dgm:pt modelId="{954D997C-CF17-4000-AC38-29125DFBACBA}" type="sibTrans" cxnId="{16D082E1-7CA0-4EEA-986C-FF55465A8BF4}">
      <dgm:prSet/>
      <dgm:spPr/>
      <dgm:t>
        <a:bodyPr/>
        <a:lstStyle/>
        <a:p>
          <a:endParaRPr lang="ru-RU"/>
        </a:p>
      </dgm:t>
    </dgm:pt>
    <dgm:pt modelId="{BB199CEA-9D9D-4A2B-A221-3BE2C372C58D}">
      <dgm:prSet phldrT="[Текст]"/>
      <dgm:spPr/>
      <dgm:t>
        <a:bodyPr/>
        <a:lstStyle/>
        <a:p>
          <a:r>
            <a:rPr lang="ru-RU" dirty="0" smtClean="0"/>
            <a:t>Внутренний результат </a:t>
          </a:r>
          <a:endParaRPr lang="ru-RU" dirty="0"/>
        </a:p>
      </dgm:t>
    </dgm:pt>
    <dgm:pt modelId="{B95649BB-5264-4FDA-A298-309F34D5182E}" type="parTrans" cxnId="{2E3FCB34-638C-4494-BC00-F412D5ED50D2}">
      <dgm:prSet/>
      <dgm:spPr/>
      <dgm:t>
        <a:bodyPr/>
        <a:lstStyle/>
        <a:p>
          <a:endParaRPr lang="ru-RU"/>
        </a:p>
      </dgm:t>
    </dgm:pt>
    <dgm:pt modelId="{284E05D3-1345-485B-962E-CFED747AC64A}" type="sibTrans" cxnId="{2E3FCB34-638C-4494-BC00-F412D5ED50D2}">
      <dgm:prSet/>
      <dgm:spPr/>
      <dgm:t>
        <a:bodyPr/>
        <a:lstStyle/>
        <a:p>
          <a:endParaRPr lang="ru-RU"/>
        </a:p>
      </dgm:t>
    </dgm:pt>
    <dgm:pt modelId="{C848591D-2EBE-4927-BCF1-5AE445F0DCBD}">
      <dgm:prSet phldrT="[Текст]"/>
      <dgm:spPr/>
      <dgm:t>
        <a:bodyPr/>
        <a:lstStyle/>
        <a:p>
          <a:r>
            <a:rPr lang="ru-RU" i="1" dirty="0" smtClean="0"/>
            <a:t>опыт деятельности соединит в себе знания и умения, компетенции и ценности</a:t>
          </a:r>
          <a:endParaRPr lang="ru-RU" i="1" dirty="0"/>
        </a:p>
      </dgm:t>
    </dgm:pt>
    <dgm:pt modelId="{5CDBA563-41D3-43F5-892A-6F9B9F4BC42C}" type="parTrans" cxnId="{D53DF7C4-C4CE-4742-AF1E-669BF920E86D}">
      <dgm:prSet/>
      <dgm:spPr/>
      <dgm:t>
        <a:bodyPr/>
        <a:lstStyle/>
        <a:p>
          <a:endParaRPr lang="ru-RU"/>
        </a:p>
      </dgm:t>
    </dgm:pt>
    <dgm:pt modelId="{46AD133D-2239-4250-90D5-5B3A24C75796}" type="sibTrans" cxnId="{D53DF7C4-C4CE-4742-AF1E-669BF920E86D}">
      <dgm:prSet/>
      <dgm:spPr/>
      <dgm:t>
        <a:bodyPr/>
        <a:lstStyle/>
        <a:p>
          <a:endParaRPr lang="ru-RU"/>
        </a:p>
      </dgm:t>
    </dgm:pt>
    <dgm:pt modelId="{12C54EA2-469F-4AF2-B328-277986C692AF}" type="pres">
      <dgm:prSet presAssocID="{D971FB28-2434-4464-9464-D8B4D93D75A3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C5C340D-3DAD-4D0C-A3F8-82AB42CAFD61}" type="pres">
      <dgm:prSet presAssocID="{0D98A43A-7628-4BB3-BE2E-7A8BB3C66D23}" presName="linNode" presStyleCnt="0"/>
      <dgm:spPr/>
    </dgm:pt>
    <dgm:pt modelId="{6A55950E-3A0A-422F-96D7-F2646BE7072F}" type="pres">
      <dgm:prSet presAssocID="{0D98A43A-7628-4BB3-BE2E-7A8BB3C66D23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B4CB46-927F-4C8C-8275-7C1D032EB1CC}" type="pres">
      <dgm:prSet presAssocID="{0D98A43A-7628-4BB3-BE2E-7A8BB3C66D23}" presName="childShp" presStyleLbl="bgAccFollowNode1" presStyleIdx="0" presStyleCnt="2" custLinFactNeighborX="1128" custLinFactNeighborY="-13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2558D5-5C19-43E5-9D5D-6EB06CD6973F}" type="pres">
      <dgm:prSet presAssocID="{A76E7C7E-A9F0-40D5-9418-F48B442F7F3E}" presName="spacing" presStyleCnt="0"/>
      <dgm:spPr/>
    </dgm:pt>
    <dgm:pt modelId="{25FBB15D-C6F9-4A34-8CB5-8DF44EF0FB45}" type="pres">
      <dgm:prSet presAssocID="{BB199CEA-9D9D-4A2B-A221-3BE2C372C58D}" presName="linNode" presStyleCnt="0"/>
      <dgm:spPr/>
    </dgm:pt>
    <dgm:pt modelId="{73929D4D-6360-4D02-8A3D-18EBBF6C02FE}" type="pres">
      <dgm:prSet presAssocID="{BB199CEA-9D9D-4A2B-A221-3BE2C372C58D}" presName="parentShp" presStyleLbl="node1" presStyleIdx="1" presStyleCnt="2" custScaleY="984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2585E0-F8CC-44A8-91F6-6C7B12E4ED76}" type="pres">
      <dgm:prSet presAssocID="{BB199CEA-9D9D-4A2B-A221-3BE2C372C58D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E3FCB34-638C-4494-BC00-F412D5ED50D2}" srcId="{D971FB28-2434-4464-9464-D8B4D93D75A3}" destId="{BB199CEA-9D9D-4A2B-A221-3BE2C372C58D}" srcOrd="1" destOrd="0" parTransId="{B95649BB-5264-4FDA-A298-309F34D5182E}" sibTransId="{284E05D3-1345-485B-962E-CFED747AC64A}"/>
    <dgm:cxn modelId="{6B558DF3-645E-4D88-9A89-F181F09E57D6}" type="presOf" srcId="{D971FB28-2434-4464-9464-D8B4D93D75A3}" destId="{12C54EA2-469F-4AF2-B328-277986C692AF}" srcOrd="0" destOrd="0" presId="urn:microsoft.com/office/officeart/2005/8/layout/vList6"/>
    <dgm:cxn modelId="{D53DF7C4-C4CE-4742-AF1E-669BF920E86D}" srcId="{BB199CEA-9D9D-4A2B-A221-3BE2C372C58D}" destId="{C848591D-2EBE-4927-BCF1-5AE445F0DCBD}" srcOrd="0" destOrd="0" parTransId="{5CDBA563-41D3-43F5-892A-6F9B9F4BC42C}" sibTransId="{46AD133D-2239-4250-90D5-5B3A24C75796}"/>
    <dgm:cxn modelId="{730046D8-06F0-409C-98BA-86E4818DDEA6}" type="presOf" srcId="{0D98A43A-7628-4BB3-BE2E-7A8BB3C66D23}" destId="{6A55950E-3A0A-422F-96D7-F2646BE7072F}" srcOrd="0" destOrd="0" presId="urn:microsoft.com/office/officeart/2005/8/layout/vList6"/>
    <dgm:cxn modelId="{16D082E1-7CA0-4EEA-986C-FF55465A8BF4}" srcId="{0D98A43A-7628-4BB3-BE2E-7A8BB3C66D23}" destId="{7E365400-8438-419C-9223-2D4809B41710}" srcOrd="0" destOrd="0" parTransId="{B02FCEFD-F31F-4A41-AC0C-BC08EB5B2D84}" sibTransId="{954D997C-CF17-4000-AC38-29125DFBACBA}"/>
    <dgm:cxn modelId="{11E3CBAC-8672-48EA-A791-15BECAA6D454}" type="presOf" srcId="{C848591D-2EBE-4927-BCF1-5AE445F0DCBD}" destId="{FC2585E0-F8CC-44A8-91F6-6C7B12E4ED76}" srcOrd="0" destOrd="0" presId="urn:microsoft.com/office/officeart/2005/8/layout/vList6"/>
    <dgm:cxn modelId="{7DD25E9E-7642-474C-AEBC-8E31FEF10576}" srcId="{D971FB28-2434-4464-9464-D8B4D93D75A3}" destId="{0D98A43A-7628-4BB3-BE2E-7A8BB3C66D23}" srcOrd="0" destOrd="0" parTransId="{FFAE2271-DCAC-4AB6-A5CF-833C2B828335}" sibTransId="{A76E7C7E-A9F0-40D5-9418-F48B442F7F3E}"/>
    <dgm:cxn modelId="{ADA2C4A5-9D00-4C65-AEC1-5BD8DF1C4193}" type="presOf" srcId="{BB199CEA-9D9D-4A2B-A221-3BE2C372C58D}" destId="{73929D4D-6360-4D02-8A3D-18EBBF6C02FE}" srcOrd="0" destOrd="0" presId="urn:microsoft.com/office/officeart/2005/8/layout/vList6"/>
    <dgm:cxn modelId="{14E4A72E-0C9D-44D8-A820-B86B0880CE1A}" type="presOf" srcId="{7E365400-8438-419C-9223-2D4809B41710}" destId="{DFB4CB46-927F-4C8C-8275-7C1D032EB1CC}" srcOrd="0" destOrd="0" presId="urn:microsoft.com/office/officeart/2005/8/layout/vList6"/>
    <dgm:cxn modelId="{C3AF5402-3E4E-44FB-AA22-E538FF985FB2}" type="presParOf" srcId="{12C54EA2-469F-4AF2-B328-277986C692AF}" destId="{FC5C340D-3DAD-4D0C-A3F8-82AB42CAFD61}" srcOrd="0" destOrd="0" presId="urn:microsoft.com/office/officeart/2005/8/layout/vList6"/>
    <dgm:cxn modelId="{72446119-A0EB-4546-A540-BBFEFC306FFA}" type="presParOf" srcId="{FC5C340D-3DAD-4D0C-A3F8-82AB42CAFD61}" destId="{6A55950E-3A0A-422F-96D7-F2646BE7072F}" srcOrd="0" destOrd="0" presId="urn:microsoft.com/office/officeart/2005/8/layout/vList6"/>
    <dgm:cxn modelId="{8DA36086-E294-4F46-A726-5F6EA6EE1138}" type="presParOf" srcId="{FC5C340D-3DAD-4D0C-A3F8-82AB42CAFD61}" destId="{DFB4CB46-927F-4C8C-8275-7C1D032EB1CC}" srcOrd="1" destOrd="0" presId="urn:microsoft.com/office/officeart/2005/8/layout/vList6"/>
    <dgm:cxn modelId="{204F266C-FBBD-4CD7-8532-EF748704C61B}" type="presParOf" srcId="{12C54EA2-469F-4AF2-B328-277986C692AF}" destId="{A72558D5-5C19-43E5-9D5D-6EB06CD6973F}" srcOrd="1" destOrd="0" presId="urn:microsoft.com/office/officeart/2005/8/layout/vList6"/>
    <dgm:cxn modelId="{3C0DEC78-D754-49DB-8BAB-35A996B2AC91}" type="presParOf" srcId="{12C54EA2-469F-4AF2-B328-277986C692AF}" destId="{25FBB15D-C6F9-4A34-8CB5-8DF44EF0FB45}" srcOrd="2" destOrd="0" presId="urn:microsoft.com/office/officeart/2005/8/layout/vList6"/>
    <dgm:cxn modelId="{6A6F2C0E-1AAC-4820-97BC-71347AC1566E}" type="presParOf" srcId="{25FBB15D-C6F9-4A34-8CB5-8DF44EF0FB45}" destId="{73929D4D-6360-4D02-8A3D-18EBBF6C02FE}" srcOrd="0" destOrd="0" presId="urn:microsoft.com/office/officeart/2005/8/layout/vList6"/>
    <dgm:cxn modelId="{82CFB980-DFD7-495E-9C1F-8322132F0D4C}" type="presParOf" srcId="{25FBB15D-C6F9-4A34-8CB5-8DF44EF0FB45}" destId="{FC2585E0-F8CC-44A8-91F6-6C7B12E4ED76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02E4A1-E22C-486D-8624-36A9AD6C7152}">
      <dsp:nvSpPr>
        <dsp:cNvPr id="0" name=""/>
        <dsp:cNvSpPr/>
      </dsp:nvSpPr>
      <dsp:spPr>
        <a:xfrm>
          <a:off x="5042" y="897290"/>
          <a:ext cx="3840894" cy="96022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По комплексности</a:t>
          </a:r>
          <a:endParaRPr lang="ru-RU" sz="2900" kern="1200" dirty="0"/>
        </a:p>
      </dsp:txBody>
      <dsp:txXfrm>
        <a:off x="33166" y="925414"/>
        <a:ext cx="3784646" cy="903975"/>
      </dsp:txXfrm>
    </dsp:sp>
    <dsp:sp modelId="{E9B82AB0-D9FA-436C-86A7-315890DF95D2}">
      <dsp:nvSpPr>
        <dsp:cNvPr id="0" name=""/>
        <dsp:cNvSpPr/>
      </dsp:nvSpPr>
      <dsp:spPr>
        <a:xfrm rot="5400000">
          <a:off x="1841470" y="1941533"/>
          <a:ext cx="168039" cy="168039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DA281DC-A3D9-4024-97D2-A744EC63A07F}">
      <dsp:nvSpPr>
        <dsp:cNvPr id="0" name=""/>
        <dsp:cNvSpPr/>
      </dsp:nvSpPr>
      <dsp:spPr>
        <a:xfrm>
          <a:off x="5042" y="2193592"/>
          <a:ext cx="3840894" cy="96022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i="1" kern="1200" dirty="0" err="1" smtClean="0"/>
            <a:t>Монопроекты</a:t>
          </a:r>
          <a:endParaRPr lang="ru-RU" sz="2900" i="1" kern="1200" dirty="0"/>
        </a:p>
      </dsp:txBody>
      <dsp:txXfrm>
        <a:off x="33166" y="2221716"/>
        <a:ext cx="3784646" cy="903975"/>
      </dsp:txXfrm>
    </dsp:sp>
    <dsp:sp modelId="{928E6FBF-E349-4F3C-B2A9-600FF61CEECC}">
      <dsp:nvSpPr>
        <dsp:cNvPr id="0" name=""/>
        <dsp:cNvSpPr/>
      </dsp:nvSpPr>
      <dsp:spPr>
        <a:xfrm rot="5400000">
          <a:off x="1841470" y="3237835"/>
          <a:ext cx="168039" cy="168039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93778"/>
                <a:satOff val="-1732"/>
                <a:lumOff val="8032"/>
                <a:alphaOff val="0"/>
                <a:shade val="51000"/>
                <a:satMod val="130000"/>
              </a:schemeClr>
            </a:gs>
            <a:gs pos="80000">
              <a:schemeClr val="accent1">
                <a:shade val="90000"/>
                <a:hueOff val="93778"/>
                <a:satOff val="-1732"/>
                <a:lumOff val="8032"/>
                <a:alphaOff val="0"/>
                <a:shade val="93000"/>
                <a:satMod val="130000"/>
              </a:schemeClr>
            </a:gs>
            <a:gs pos="100000">
              <a:schemeClr val="accent1">
                <a:shade val="90000"/>
                <a:hueOff val="93778"/>
                <a:satOff val="-1732"/>
                <a:lumOff val="803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D8AD63F-FE12-4711-9933-EFCC739EB1B4}">
      <dsp:nvSpPr>
        <dsp:cNvPr id="0" name=""/>
        <dsp:cNvSpPr/>
      </dsp:nvSpPr>
      <dsp:spPr>
        <a:xfrm>
          <a:off x="5042" y="3489894"/>
          <a:ext cx="3840894" cy="96022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i="1" kern="1200" dirty="0" err="1" smtClean="0"/>
            <a:t>Межпредметные</a:t>
          </a:r>
          <a:r>
            <a:rPr lang="ru-RU" sz="2900" i="1" kern="1200" dirty="0" smtClean="0"/>
            <a:t> проекты</a:t>
          </a:r>
          <a:endParaRPr lang="ru-RU" sz="2900" i="1" kern="1200" dirty="0"/>
        </a:p>
      </dsp:txBody>
      <dsp:txXfrm>
        <a:off x="33166" y="3518018"/>
        <a:ext cx="3784646" cy="903975"/>
      </dsp:txXfrm>
    </dsp:sp>
    <dsp:sp modelId="{992C01E5-C611-4DC4-A678-BEFA7AC5DC0D}">
      <dsp:nvSpPr>
        <dsp:cNvPr id="0" name=""/>
        <dsp:cNvSpPr/>
      </dsp:nvSpPr>
      <dsp:spPr>
        <a:xfrm>
          <a:off x="4383662" y="897290"/>
          <a:ext cx="3840894" cy="96022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По характеру контактов</a:t>
          </a:r>
          <a:endParaRPr lang="ru-RU" sz="2900" kern="1200" dirty="0"/>
        </a:p>
      </dsp:txBody>
      <dsp:txXfrm>
        <a:off x="4411786" y="925414"/>
        <a:ext cx="3784646" cy="903975"/>
      </dsp:txXfrm>
    </dsp:sp>
    <dsp:sp modelId="{19E2B0DE-E3AC-480E-8A44-1698D5283184}">
      <dsp:nvSpPr>
        <dsp:cNvPr id="0" name=""/>
        <dsp:cNvSpPr/>
      </dsp:nvSpPr>
      <dsp:spPr>
        <a:xfrm rot="5400000">
          <a:off x="6220090" y="1941533"/>
          <a:ext cx="168039" cy="168039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187556"/>
                <a:satOff val="-3464"/>
                <a:lumOff val="16063"/>
                <a:alphaOff val="0"/>
                <a:shade val="51000"/>
                <a:satMod val="130000"/>
              </a:schemeClr>
            </a:gs>
            <a:gs pos="80000">
              <a:schemeClr val="accent1">
                <a:shade val="90000"/>
                <a:hueOff val="187556"/>
                <a:satOff val="-3464"/>
                <a:lumOff val="16063"/>
                <a:alphaOff val="0"/>
                <a:shade val="93000"/>
                <a:satMod val="130000"/>
              </a:schemeClr>
            </a:gs>
            <a:gs pos="100000">
              <a:schemeClr val="accent1">
                <a:shade val="90000"/>
                <a:hueOff val="187556"/>
                <a:satOff val="-3464"/>
                <a:lumOff val="1606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075BDED-D791-4B2D-AF52-43F636D05A90}">
      <dsp:nvSpPr>
        <dsp:cNvPr id="0" name=""/>
        <dsp:cNvSpPr/>
      </dsp:nvSpPr>
      <dsp:spPr>
        <a:xfrm>
          <a:off x="4383662" y="2193592"/>
          <a:ext cx="3840894" cy="96022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i="1" kern="1200" dirty="0" err="1" smtClean="0"/>
            <a:t>Внутриклассные</a:t>
          </a:r>
          <a:r>
            <a:rPr lang="ru-RU" sz="2900" i="1" kern="1200" dirty="0" smtClean="0"/>
            <a:t> </a:t>
          </a:r>
          <a:endParaRPr lang="ru-RU" sz="2900" i="1" kern="1200" dirty="0"/>
        </a:p>
      </dsp:txBody>
      <dsp:txXfrm>
        <a:off x="4411786" y="2221716"/>
        <a:ext cx="3784646" cy="903975"/>
      </dsp:txXfrm>
    </dsp:sp>
    <dsp:sp modelId="{380EB9D3-EF00-4943-B460-7FCA5C2D1465}">
      <dsp:nvSpPr>
        <dsp:cNvPr id="0" name=""/>
        <dsp:cNvSpPr/>
      </dsp:nvSpPr>
      <dsp:spPr>
        <a:xfrm rot="5400000">
          <a:off x="6220090" y="3237835"/>
          <a:ext cx="168039" cy="168039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281334"/>
                <a:satOff val="-5195"/>
                <a:lumOff val="24095"/>
                <a:alphaOff val="0"/>
                <a:shade val="51000"/>
                <a:satMod val="130000"/>
              </a:schemeClr>
            </a:gs>
            <a:gs pos="80000">
              <a:schemeClr val="accent1">
                <a:shade val="90000"/>
                <a:hueOff val="281334"/>
                <a:satOff val="-5195"/>
                <a:lumOff val="24095"/>
                <a:alphaOff val="0"/>
                <a:shade val="93000"/>
                <a:satMod val="130000"/>
              </a:schemeClr>
            </a:gs>
            <a:gs pos="100000">
              <a:schemeClr val="accent1">
                <a:shade val="90000"/>
                <a:hueOff val="281334"/>
                <a:satOff val="-5195"/>
                <a:lumOff val="2409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5A98384-A94E-46A9-BB96-ECF8D17D7014}">
      <dsp:nvSpPr>
        <dsp:cNvPr id="0" name=""/>
        <dsp:cNvSpPr/>
      </dsp:nvSpPr>
      <dsp:spPr>
        <a:xfrm>
          <a:off x="4383662" y="3489894"/>
          <a:ext cx="3840894" cy="96022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i="1" kern="1200" dirty="0" err="1" smtClean="0"/>
            <a:t>Внутришкольные</a:t>
          </a:r>
          <a:r>
            <a:rPr lang="ru-RU" sz="2900" i="1" kern="1200" dirty="0" smtClean="0"/>
            <a:t> </a:t>
          </a:r>
          <a:endParaRPr lang="ru-RU" sz="2900" i="1" kern="1200" dirty="0"/>
        </a:p>
      </dsp:txBody>
      <dsp:txXfrm>
        <a:off x="4411786" y="3518018"/>
        <a:ext cx="3784646" cy="903975"/>
      </dsp:txXfrm>
    </dsp:sp>
    <dsp:sp modelId="{7119CC93-D926-4220-BE0C-F32E32E1982B}">
      <dsp:nvSpPr>
        <dsp:cNvPr id="0" name=""/>
        <dsp:cNvSpPr/>
      </dsp:nvSpPr>
      <dsp:spPr>
        <a:xfrm rot="5400000">
          <a:off x="6220090" y="4534137"/>
          <a:ext cx="168039" cy="168039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375112"/>
                <a:satOff val="-6927"/>
                <a:lumOff val="32127"/>
                <a:alphaOff val="0"/>
                <a:shade val="51000"/>
                <a:satMod val="130000"/>
              </a:schemeClr>
            </a:gs>
            <a:gs pos="80000">
              <a:schemeClr val="accent1">
                <a:shade val="90000"/>
                <a:hueOff val="375112"/>
                <a:satOff val="-6927"/>
                <a:lumOff val="32127"/>
                <a:alphaOff val="0"/>
                <a:shade val="93000"/>
                <a:satMod val="130000"/>
              </a:schemeClr>
            </a:gs>
            <a:gs pos="100000">
              <a:schemeClr val="accent1">
                <a:shade val="90000"/>
                <a:hueOff val="375112"/>
                <a:satOff val="-6927"/>
                <a:lumOff val="3212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8ED6C0D-3A71-4030-9354-7458E7A0C0F0}">
      <dsp:nvSpPr>
        <dsp:cNvPr id="0" name=""/>
        <dsp:cNvSpPr/>
      </dsp:nvSpPr>
      <dsp:spPr>
        <a:xfrm>
          <a:off x="4383662" y="4786196"/>
          <a:ext cx="3840894" cy="96022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i="1" kern="1200" dirty="0" smtClean="0"/>
            <a:t>Региональные</a:t>
          </a:r>
          <a:r>
            <a:rPr lang="ru-RU" sz="2900" kern="1200" dirty="0" smtClean="0"/>
            <a:t> </a:t>
          </a:r>
          <a:endParaRPr lang="ru-RU" sz="2900" kern="1200" dirty="0"/>
        </a:p>
      </dsp:txBody>
      <dsp:txXfrm>
        <a:off x="4411786" y="4814320"/>
        <a:ext cx="3784646" cy="9039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B4CB46-927F-4C8C-8275-7C1D032EB1CC}">
      <dsp:nvSpPr>
        <dsp:cNvPr id="0" name=""/>
        <dsp:cNvSpPr/>
      </dsp:nvSpPr>
      <dsp:spPr>
        <a:xfrm>
          <a:off x="2560320" y="0"/>
          <a:ext cx="3840480" cy="1654375"/>
        </a:xfrm>
        <a:prstGeom prst="rightArrow">
          <a:avLst>
            <a:gd name="adj1" fmla="val 75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13335" rIns="13335" bIns="13335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 </a:t>
          </a:r>
          <a:r>
            <a:rPr lang="ru-RU" sz="2100" i="1" kern="1200" dirty="0" smtClean="0"/>
            <a:t>можно увидеть, осмыслить, применить на практике.</a:t>
          </a:r>
          <a:endParaRPr lang="ru-RU" sz="2100" i="1" kern="1200" dirty="0"/>
        </a:p>
      </dsp:txBody>
      <dsp:txXfrm>
        <a:off x="2560320" y="206797"/>
        <a:ext cx="3220089" cy="1240781"/>
      </dsp:txXfrm>
    </dsp:sp>
    <dsp:sp modelId="{6A55950E-3A0A-422F-96D7-F2646BE7072F}">
      <dsp:nvSpPr>
        <dsp:cNvPr id="0" name=""/>
        <dsp:cNvSpPr/>
      </dsp:nvSpPr>
      <dsp:spPr>
        <a:xfrm>
          <a:off x="0" y="424"/>
          <a:ext cx="2560320" cy="1654375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Внешний результат </a:t>
          </a:r>
          <a:endParaRPr lang="ru-RU" sz="3100" kern="1200" dirty="0"/>
        </a:p>
      </dsp:txBody>
      <dsp:txXfrm>
        <a:off x="80760" y="81184"/>
        <a:ext cx="2398800" cy="1492855"/>
      </dsp:txXfrm>
    </dsp:sp>
    <dsp:sp modelId="{FC2585E0-F8CC-44A8-91F6-6C7B12E4ED76}">
      <dsp:nvSpPr>
        <dsp:cNvPr id="0" name=""/>
        <dsp:cNvSpPr/>
      </dsp:nvSpPr>
      <dsp:spPr>
        <a:xfrm>
          <a:off x="2560320" y="1820237"/>
          <a:ext cx="3840480" cy="1654375"/>
        </a:xfrm>
        <a:prstGeom prst="rightArrow">
          <a:avLst>
            <a:gd name="adj1" fmla="val 75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13335" rIns="13335" bIns="13335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i="1" kern="1200" dirty="0" smtClean="0"/>
            <a:t>опыт деятельности соединит в себе знания и умения, компетенции и ценности</a:t>
          </a:r>
          <a:endParaRPr lang="ru-RU" sz="2100" i="1" kern="1200" dirty="0"/>
        </a:p>
      </dsp:txBody>
      <dsp:txXfrm>
        <a:off x="2560320" y="2027034"/>
        <a:ext cx="3220089" cy="1240781"/>
      </dsp:txXfrm>
    </dsp:sp>
    <dsp:sp modelId="{73929D4D-6360-4D02-8A3D-18EBBF6C02FE}">
      <dsp:nvSpPr>
        <dsp:cNvPr id="0" name=""/>
        <dsp:cNvSpPr/>
      </dsp:nvSpPr>
      <dsp:spPr>
        <a:xfrm>
          <a:off x="0" y="1833066"/>
          <a:ext cx="2560320" cy="1628716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Внутренний результат </a:t>
          </a:r>
          <a:endParaRPr lang="ru-RU" sz="3100" kern="1200" dirty="0"/>
        </a:p>
      </dsp:txBody>
      <dsp:txXfrm>
        <a:off x="79507" y="1912573"/>
        <a:ext cx="2401306" cy="14697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>
            <a:spLocks noGrp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1024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ru-RU" noProof="0" smtClean="0"/>
          </a:p>
        </p:txBody>
      </p:sp>
    </p:spTree>
    <p:extLst>
      <p:ext uri="{BB962C8B-B14F-4D97-AF65-F5344CB8AC3E}">
        <p14:creationId xmlns:p14="http://schemas.microsoft.com/office/powerpoint/2010/main" val="25941272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Arial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Arial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Arial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Arial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30703-BFF6-43E3-8834-9C06FD887D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836718"/>
      </p:ext>
    </p:extLst>
  </p:cSld>
  <p:clrMapOvr>
    <a:masterClrMapping/>
  </p:clrMapOvr>
  <p:transition spd="med">
    <p:pull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3AAAE-E7AB-40E3-83AA-27505C1149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503768"/>
      </p:ext>
    </p:extLst>
  </p:cSld>
  <p:clrMapOvr>
    <a:masterClrMapping/>
  </p:clrMapOvr>
  <p:transition spd="med">
    <p:pull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7FCEC0-97FB-46B2-967C-F3972657E6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708301"/>
      </p:ext>
    </p:extLst>
  </p:cSld>
  <p:clrMapOvr>
    <a:masterClrMapping/>
  </p:clrMapOvr>
  <p:transition spd="med">
    <p:pull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96D2B-E463-4AD0-8441-AB3FCD25A5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220175"/>
      </p:ext>
    </p:extLst>
  </p:cSld>
  <p:clrMapOvr>
    <a:masterClrMapping/>
  </p:clrMapOvr>
  <p:transition spd="med">
    <p:pull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8ECDF-49DB-450C-8DB2-2656A8376A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298127"/>
      </p:ext>
    </p:extLst>
  </p:cSld>
  <p:clrMapOvr>
    <a:masterClrMapping/>
  </p:clrMapOvr>
  <p:transition spd="med">
    <p:pull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1EFB8-AF1F-4944-83FD-E4AF386CEC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410993"/>
      </p:ext>
    </p:extLst>
  </p:cSld>
  <p:clrMapOvr>
    <a:masterClrMapping/>
  </p:clrMapOvr>
  <p:transition spd="med">
    <p:pull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BD286-6B9E-4E1E-82A4-9D7445DAF0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167017"/>
      </p:ext>
    </p:extLst>
  </p:cSld>
  <p:clrMapOvr>
    <a:masterClrMapping/>
  </p:clrMapOvr>
  <p:transition spd="med">
    <p:pull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8A13F-C2D1-42D7-8E9A-5EBE335F5D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935097"/>
      </p:ext>
    </p:extLst>
  </p:cSld>
  <p:clrMapOvr>
    <a:masterClrMapping/>
  </p:clrMapOvr>
  <p:transition spd="med">
    <p:pull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D4103-FAFA-4CCF-A867-3C913F7AFF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237809"/>
      </p:ext>
    </p:extLst>
  </p:cSld>
  <p:clrMapOvr>
    <a:masterClrMapping/>
  </p:clrMapOvr>
  <p:transition spd="med">
    <p:pull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47C9D-6116-4600-A457-5ADF8E41C5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59277"/>
      </p:ext>
    </p:extLst>
  </p:cSld>
  <p:clrMapOvr>
    <a:masterClrMapping/>
  </p:clrMapOvr>
  <p:transition spd="med">
    <p:pull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B49140-AB12-4934-BD76-048602369A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608736"/>
      </p:ext>
    </p:extLst>
  </p:cSld>
  <p:clrMapOvr>
    <a:masterClrMapping/>
  </p:clrMapOvr>
  <p:transition spd="med">
    <p:pull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1EB15C8-8804-485B-9BAA-79A2262EC4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</p:sldLayoutIdLst>
  <p:transition spd="med">
    <p:pull dir="ld"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3"/>
          <p:cNvSpPr>
            <a:spLocks noGrp="1"/>
          </p:cNvSpPr>
          <p:nvPr>
            <p:ph type="ctrTitle"/>
          </p:nvPr>
        </p:nvSpPr>
        <p:spPr>
          <a:xfrm>
            <a:off x="323850" y="333375"/>
            <a:ext cx="8496300" cy="6335713"/>
          </a:xfrm>
        </p:spPr>
        <p:txBody>
          <a:bodyPr/>
          <a:lstStyle/>
          <a:p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smtClean="0">
                <a:cs typeface="Times New Roman" pitchFamily="18" charset="0"/>
              </a:rPr>
              <a:t>Использование смыслового чтения</a:t>
            </a:r>
            <a:br>
              <a:rPr lang="ru-RU" altLang="ru-RU" smtClean="0">
                <a:cs typeface="Times New Roman" pitchFamily="18" charset="0"/>
              </a:rPr>
            </a:br>
            <a:r>
              <a:rPr lang="ru-RU" altLang="ru-RU" smtClean="0">
                <a:cs typeface="Times New Roman" pitchFamily="18" charset="0"/>
              </a:rPr>
              <a:t>как средства в работе</a:t>
            </a:r>
            <a:br>
              <a:rPr lang="ru-RU" altLang="ru-RU" smtClean="0">
                <a:cs typeface="Times New Roman" pitchFamily="18" charset="0"/>
              </a:rPr>
            </a:br>
            <a:r>
              <a:rPr lang="ru-RU" altLang="ru-RU" smtClean="0">
                <a:cs typeface="Times New Roman" pitchFamily="18" charset="0"/>
              </a:rPr>
              <a:t>над проектом. </a:t>
            </a:r>
          </a:p>
        </p:txBody>
      </p:sp>
      <p:sp>
        <p:nvSpPr>
          <p:cNvPr id="5122" name="Подзаголовок 4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altLang="ru-RU" smtClean="0"/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1"/>
          <p:cNvGrpSpPr>
            <a:grpSpLocks/>
          </p:cNvGrpSpPr>
          <p:nvPr/>
        </p:nvGrpSpPr>
        <p:grpSpPr bwMode="auto">
          <a:xfrm>
            <a:off x="457200" y="414338"/>
            <a:ext cx="8435975" cy="1266825"/>
            <a:chOff x="-19" y="261"/>
            <a:chExt cx="5686" cy="798"/>
          </a:xfrm>
        </p:grpSpPr>
        <p:sp>
          <p:nvSpPr>
            <p:cNvPr id="11273" name="Text Box 3"/>
            <p:cNvSpPr txBox="1">
              <a:spLocks noChangeArrowheads="1"/>
            </p:cNvSpPr>
            <p:nvPr/>
          </p:nvSpPr>
          <p:spPr bwMode="auto">
            <a:xfrm>
              <a:off x="-19" y="261"/>
              <a:ext cx="5621" cy="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ru-RU"/>
            </a:p>
          </p:txBody>
        </p:sp>
        <p:pic>
          <p:nvPicPr>
            <p:cNvPr id="1127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" y="261"/>
              <a:ext cx="5621" cy="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11267" name="Text Box 4"/>
          <p:cNvSpPr txBox="1">
            <a:spLocks noChangeArrowheads="1"/>
          </p:cNvSpPr>
          <p:nvPr/>
        </p:nvSpPr>
        <p:spPr bwMode="auto">
          <a:xfrm>
            <a:off x="457200" y="1392238"/>
            <a:ext cx="8435975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42900" indent="-34131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1pPr>
            <a:lvl2pPr marL="547688" indent="-18256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2pPr>
            <a:lvl3pPr marL="822325" indent="-18256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3pPr>
            <a:lvl4pPr marL="1096963" indent="-18256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4pPr>
            <a:lvl5pPr marL="1389063" indent="-18256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5pPr>
            <a:lvl6pPr marL="18462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6pPr>
            <a:lvl7pPr marL="23034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7pPr>
            <a:lvl8pPr marL="27606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8pPr>
            <a:lvl9pPr marL="32178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ts val="800"/>
              </a:spcBef>
              <a:buClrTx/>
              <a:buSzPct val="70000"/>
              <a:buFontTx/>
              <a:buNone/>
            </a:pPr>
            <a:r>
              <a:rPr lang="en-US" altLang="ru-RU" sz="3200">
                <a:solidFill>
                  <a:srgbClr val="4E3B30"/>
                </a:solidFill>
              </a:rPr>
              <a:t>	</a:t>
            </a:r>
            <a:r>
              <a:rPr lang="ru-RU" altLang="ru-RU" sz="32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Этот прием работы на предтекстовом этапе также ориентирован на развитие антиципации и заключается в предсказании содержания текста по заголовку.</a:t>
            </a:r>
          </a:p>
          <a:p>
            <a:pPr eaLnBrk="1" hangingPunct="1">
              <a:spcBef>
                <a:spcPts val="800"/>
              </a:spcBef>
              <a:buClrTx/>
              <a:buSzPct val="70000"/>
              <a:buFontTx/>
              <a:buNone/>
            </a:pPr>
            <a:endParaRPr lang="ru-RU" altLang="ru-RU" sz="3200" b="1">
              <a:solidFill>
                <a:srgbClr val="4E3B30"/>
              </a:solidFill>
            </a:endParaRPr>
          </a:p>
        </p:txBody>
      </p:sp>
      <p:pic>
        <p:nvPicPr>
          <p:cNvPr id="1126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675" y="3840163"/>
            <a:ext cx="2987675" cy="154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1269" name="AutoShape 6"/>
          <p:cNvSpPr>
            <a:spLocks noChangeArrowheads="1"/>
          </p:cNvSpPr>
          <p:nvPr/>
        </p:nvSpPr>
        <p:spPr bwMode="auto">
          <a:xfrm>
            <a:off x="6372225" y="4797425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rgbClr val="F0A22E"/>
          </a:solidFill>
          <a:ln w="25560">
            <a:solidFill>
              <a:srgbClr val="B0761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1270" name="AutoShape 7"/>
          <p:cNvSpPr>
            <a:spLocks noChangeArrowheads="1"/>
          </p:cNvSpPr>
          <p:nvPr/>
        </p:nvSpPr>
        <p:spPr bwMode="auto">
          <a:xfrm>
            <a:off x="1979613" y="4508500"/>
            <a:ext cx="977900" cy="485775"/>
          </a:xfrm>
          <a:prstGeom prst="leftArrow">
            <a:avLst>
              <a:gd name="adj1" fmla="val 50000"/>
              <a:gd name="adj2" fmla="val 49861"/>
            </a:avLst>
          </a:prstGeom>
          <a:solidFill>
            <a:srgbClr val="F0A22E"/>
          </a:solidFill>
          <a:ln w="25560">
            <a:solidFill>
              <a:srgbClr val="B0761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1271" name="AutoShape 8"/>
          <p:cNvSpPr>
            <a:spLocks noChangeArrowheads="1"/>
          </p:cNvSpPr>
          <p:nvPr/>
        </p:nvSpPr>
        <p:spPr bwMode="auto">
          <a:xfrm rot="1500000">
            <a:off x="3387725" y="5427663"/>
            <a:ext cx="485775" cy="979487"/>
          </a:xfrm>
          <a:prstGeom prst="downArrow">
            <a:avLst>
              <a:gd name="adj1" fmla="val 50000"/>
              <a:gd name="adj2" fmla="val 49942"/>
            </a:avLst>
          </a:prstGeom>
          <a:solidFill>
            <a:srgbClr val="F0A22E"/>
          </a:solidFill>
          <a:ln w="25560">
            <a:solidFill>
              <a:srgbClr val="B0761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1272" name="AutoShape 9"/>
          <p:cNvSpPr>
            <a:spLocks noChangeArrowheads="1"/>
          </p:cNvSpPr>
          <p:nvPr/>
        </p:nvSpPr>
        <p:spPr bwMode="auto">
          <a:xfrm rot="-2280000">
            <a:off x="5467350" y="5419725"/>
            <a:ext cx="485775" cy="977900"/>
          </a:xfrm>
          <a:prstGeom prst="downArrow">
            <a:avLst>
              <a:gd name="adj1" fmla="val 50000"/>
              <a:gd name="adj2" fmla="val 49861"/>
            </a:avLst>
          </a:prstGeom>
          <a:solidFill>
            <a:srgbClr val="F0A22E"/>
          </a:solidFill>
          <a:ln w="25560">
            <a:solidFill>
              <a:srgbClr val="B0761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468313" y="476250"/>
            <a:ext cx="8229600" cy="576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41313" indent="-341313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1pPr>
            <a:lvl2pPr marL="547688" indent="-182563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2pPr>
            <a:lvl3pPr marL="822325" indent="-182563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3pPr>
            <a:lvl4pPr marL="1096963" indent="-182563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4pPr>
            <a:lvl5pPr marL="1389063" indent="-182563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5pPr>
            <a:lvl6pPr marL="18462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6pPr>
            <a:lvl7pPr marL="23034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7pPr>
            <a:lvl8pPr marL="27606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8pPr>
            <a:lvl9pPr marL="32178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675"/>
              </a:spcBef>
              <a:buClr>
                <a:srgbClr val="AF6D0D"/>
              </a:buClr>
              <a:buSzPct val="70000"/>
              <a:buFont typeface="Wingdings" pitchFamily="2" charset="2"/>
              <a:buChar char=""/>
            </a:pPr>
            <a:r>
              <a:rPr lang="ru-RU" altLang="ru-RU" sz="2700" b="1">
                <a:solidFill>
                  <a:srgbClr val="4E3B30"/>
                </a:solidFill>
              </a:rPr>
              <a:t>      </a:t>
            </a:r>
            <a:r>
              <a:rPr lang="ru-RU" altLang="ru-RU" sz="27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учащиеся читают заголовок текста, рассматривают иллюстрации к нему и высказывают свои предположения о теме содержании текста; </a:t>
            </a:r>
          </a:p>
          <a:p>
            <a:pPr eaLnBrk="1" hangingPunct="1">
              <a:lnSpc>
                <a:spcPct val="90000"/>
              </a:lnSpc>
              <a:spcBef>
                <a:spcPts val="675"/>
              </a:spcBef>
              <a:buClr>
                <a:srgbClr val="AF6D0D"/>
              </a:buClr>
              <a:buSzPct val="70000"/>
              <a:buFont typeface="Wingdings" pitchFamily="2" charset="2"/>
              <a:buChar char=""/>
            </a:pPr>
            <a:r>
              <a:rPr lang="ru-RU" altLang="ru-RU" sz="27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      учащимся предлагается воспользоваться своими знаниями по теме, которой посвящен текст и спросить себя: "Что я знаю по этой теме?" </a:t>
            </a:r>
          </a:p>
          <a:p>
            <a:pPr eaLnBrk="1" hangingPunct="1">
              <a:lnSpc>
                <a:spcPct val="90000"/>
              </a:lnSpc>
              <a:spcBef>
                <a:spcPts val="675"/>
              </a:spcBef>
              <a:buClr>
                <a:srgbClr val="7D4E09"/>
              </a:buClr>
              <a:buSzPct val="80000"/>
              <a:buFont typeface="Wingdings" pitchFamily="2" charset="2"/>
              <a:buChar char=""/>
            </a:pPr>
            <a:r>
              <a:rPr lang="ru-RU" altLang="ru-RU" sz="27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         учащиеся записывают ключевое слово заголовка и составляют схему, заполняя ее ассоциации, возникающими у них еще до чтения.  </a:t>
            </a:r>
          </a:p>
          <a:p>
            <a:pPr eaLnBrk="1" hangingPunct="1">
              <a:lnSpc>
                <a:spcPct val="90000"/>
              </a:lnSpc>
              <a:spcBef>
                <a:spcPts val="675"/>
              </a:spcBef>
              <a:buClr>
                <a:srgbClr val="7D4E09"/>
              </a:buClr>
              <a:buSzPct val="80000"/>
              <a:buFont typeface="Wingdings" pitchFamily="2" charset="2"/>
              <a:buChar char=""/>
            </a:pPr>
            <a:r>
              <a:rPr lang="ru-RU" altLang="ru-RU" sz="27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         учащимся предлагается разбиться на пары, обсудить составленные схемы и уточнить свои предположения о теме и содержании текста. </a:t>
            </a:r>
          </a:p>
          <a:p>
            <a:pPr eaLnBrk="1" hangingPunct="1">
              <a:lnSpc>
                <a:spcPct val="90000"/>
              </a:lnSpc>
              <a:spcBef>
                <a:spcPts val="675"/>
              </a:spcBef>
              <a:buClrTx/>
              <a:buSzPct val="70000"/>
              <a:buFontTx/>
              <a:buChar char="•"/>
            </a:pPr>
            <a:endParaRPr lang="ru-RU" altLang="ru-RU" sz="2700" b="1">
              <a:solidFill>
                <a:srgbClr val="4E3B30"/>
              </a:solidFill>
            </a:endParaRP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313" y="2781300"/>
            <a:ext cx="4346575" cy="1511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TOYS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V="1">
            <a:off x="6948488" y="2276475"/>
            <a:ext cx="792162" cy="5048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 flipV="1">
            <a:off x="2627313" y="2276475"/>
            <a:ext cx="766762" cy="5048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2627313" y="4292600"/>
            <a:ext cx="766762" cy="5048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6516688" y="3933825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1331913" y="1484313"/>
            <a:ext cx="1679575" cy="10445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LEARN WHILE PLAYING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431088" y="1484313"/>
            <a:ext cx="1462087" cy="10445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MATERIAL OF TOYS</a:t>
            </a:r>
            <a:endParaRPr lang="ru-RU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1331913" y="5157788"/>
            <a:ext cx="287337" cy="1428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1331913" y="4545013"/>
            <a:ext cx="1295400" cy="1116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TEACH GIRLS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431088" y="4848225"/>
            <a:ext cx="1462087" cy="11731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/>
              <a:t>TOYS FOR POOR</a:t>
            </a:r>
            <a:endParaRPr lang="ru-RU" sz="2000" dirty="0"/>
          </a:p>
        </p:txBody>
      </p:sp>
      <p:cxnSp>
        <p:nvCxnSpPr>
          <p:cNvPr id="19" name="Прямая со стрелкой 18"/>
          <p:cNvCxnSpPr>
            <a:stCxn id="2" idx="0"/>
          </p:cNvCxnSpPr>
          <p:nvPr/>
        </p:nvCxnSpPr>
        <p:spPr>
          <a:xfrm flipV="1">
            <a:off x="4800600" y="1700213"/>
            <a:ext cx="407988" cy="10810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4356100" y="476250"/>
            <a:ext cx="1800225" cy="12239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TOYS OF OUR DAYS</a:t>
            </a:r>
            <a:endParaRPr lang="ru-RU" dirty="0"/>
          </a:p>
        </p:txBody>
      </p:sp>
      <p:cxnSp>
        <p:nvCxnSpPr>
          <p:cNvPr id="22" name="Прямая со стрелкой 21"/>
          <p:cNvCxnSpPr>
            <a:stCxn id="2" idx="2"/>
          </p:cNvCxnSpPr>
          <p:nvPr/>
        </p:nvCxnSpPr>
        <p:spPr>
          <a:xfrm>
            <a:off x="4800600" y="4292600"/>
            <a:ext cx="407988" cy="11414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4356100" y="5434013"/>
            <a:ext cx="2016125" cy="10906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OLD TOYS</a:t>
            </a:r>
            <a:endParaRPr lang="ru-RU" dirty="0"/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1"/>
          <p:cNvGrpSpPr>
            <a:grpSpLocks/>
          </p:cNvGrpSpPr>
          <p:nvPr/>
        </p:nvGrpSpPr>
        <p:grpSpPr bwMode="auto">
          <a:xfrm>
            <a:off x="395288" y="450850"/>
            <a:ext cx="8601075" cy="1150938"/>
            <a:chOff x="65" y="284"/>
            <a:chExt cx="5602" cy="725"/>
          </a:xfrm>
        </p:grpSpPr>
        <p:pic>
          <p:nvPicPr>
            <p:cNvPr id="1434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" y="284"/>
              <a:ext cx="5602" cy="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4341" name="Text Box 3"/>
            <p:cNvSpPr txBox="1">
              <a:spLocks noChangeArrowheads="1"/>
            </p:cNvSpPr>
            <p:nvPr/>
          </p:nvSpPr>
          <p:spPr bwMode="auto">
            <a:xfrm>
              <a:off x="65" y="284"/>
              <a:ext cx="5602" cy="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ru-RU"/>
            </a:p>
          </p:txBody>
        </p:sp>
      </p:grp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304800" y="1554163"/>
            <a:ext cx="8686800" cy="555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42900" indent="-34131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1pPr>
            <a:lvl2pPr marL="547688" indent="-18256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2pPr>
            <a:lvl3pPr marL="822325" indent="-18256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3pPr>
            <a:lvl4pPr marL="1096963" indent="-18256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4pPr>
            <a:lvl5pPr marL="1389063" indent="-18256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5pPr>
            <a:lvl6pPr marL="18462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6pPr>
            <a:lvl7pPr marL="23034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7pPr>
            <a:lvl8pPr marL="27606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8pPr>
            <a:lvl9pPr marL="32178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ts val="800"/>
              </a:spcBef>
              <a:buClrTx/>
              <a:buSzPct val="70000"/>
              <a:buFontTx/>
              <a:buNone/>
            </a:pPr>
            <a:r>
              <a:rPr lang="ru-RU" altLang="ru-RU" sz="3200">
                <a:solidFill>
                  <a:srgbClr val="4E3B30"/>
                </a:solidFill>
              </a:rPr>
              <a:t>	</a:t>
            </a:r>
            <a:r>
              <a:rPr lang="ru-RU" altLang="ru-RU" sz="32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Еще одной значимой задачей предтекстового этапа является мотивация учащегося к изучению текста. Мотивационный аспект приобретает особую важность при самостоятельной работе с текстом. Поэтому постановка вопросов перед чтением текста позволит усилить мотивацию учащихся к работе над текстом.</a:t>
            </a:r>
          </a:p>
          <a:p>
            <a:pPr eaLnBrk="1" hangingPunct="1">
              <a:spcBef>
                <a:spcPts val="800"/>
              </a:spcBef>
              <a:buClrTx/>
              <a:buSzPct val="70000"/>
              <a:buFontTx/>
              <a:buNone/>
            </a:pPr>
            <a:endParaRPr lang="ru-RU" altLang="ru-RU" sz="3200" b="1">
              <a:solidFill>
                <a:srgbClr val="4E3B30"/>
              </a:solidFill>
            </a:endParaRP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1"/>
          <p:cNvGrpSpPr>
            <a:grpSpLocks/>
          </p:cNvGrpSpPr>
          <p:nvPr/>
        </p:nvGrpSpPr>
        <p:grpSpPr bwMode="auto">
          <a:xfrm>
            <a:off x="611188" y="450850"/>
            <a:ext cx="8385175" cy="1150938"/>
            <a:chOff x="65" y="284"/>
            <a:chExt cx="5602" cy="725"/>
          </a:xfrm>
        </p:grpSpPr>
        <p:pic>
          <p:nvPicPr>
            <p:cNvPr id="1536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" y="284"/>
              <a:ext cx="5602" cy="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5365" name="Text Box 3"/>
            <p:cNvSpPr txBox="1">
              <a:spLocks noChangeArrowheads="1"/>
            </p:cNvSpPr>
            <p:nvPr/>
          </p:nvSpPr>
          <p:spPr bwMode="auto">
            <a:xfrm>
              <a:off x="65" y="284"/>
              <a:ext cx="5602" cy="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ru-RU"/>
            </a:p>
          </p:txBody>
        </p:sp>
      </p:grp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42900" indent="-34131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1pPr>
            <a:lvl2pPr marL="547688" indent="-18256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2pPr>
            <a:lvl3pPr marL="822325" indent="-18256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3pPr>
            <a:lvl4pPr marL="1096963" indent="-18256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4pPr>
            <a:lvl5pPr marL="1389063" indent="-18256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5pPr>
            <a:lvl6pPr marL="18462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6pPr>
            <a:lvl7pPr marL="23034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7pPr>
            <a:lvl8pPr marL="27606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8pPr>
            <a:lvl9pPr marL="32178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ts val="800"/>
              </a:spcBef>
              <a:buClrTx/>
              <a:buSzPct val="70000"/>
              <a:buFontTx/>
              <a:buNone/>
            </a:pPr>
            <a:r>
              <a:rPr lang="ru-RU" altLang="ru-RU" sz="3200">
                <a:solidFill>
                  <a:srgbClr val="4E3B30"/>
                </a:solidFill>
              </a:rPr>
              <a:t>	</a:t>
            </a:r>
          </a:p>
          <a:p>
            <a:pPr eaLnBrk="1" hangingPunct="1">
              <a:spcBef>
                <a:spcPts val="800"/>
              </a:spcBef>
              <a:buClrTx/>
              <a:buSzPct val="70000"/>
              <a:buFontTx/>
              <a:buNone/>
            </a:pPr>
            <a:r>
              <a:rPr lang="ru-RU" altLang="ru-RU" sz="3200" b="1">
                <a:solidFill>
                  <a:srgbClr val="4E3B30"/>
                </a:solidFill>
              </a:rPr>
              <a:t>		</a:t>
            </a:r>
            <a:r>
              <a:rPr lang="ru-RU" altLang="ru-RU" sz="32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На предтекстовом этапе также может применяться прием заполнения пробелов. В основе данного приема работы лежит методика дополнения или восстановления недостающих языковых элементов.</a:t>
            </a:r>
          </a:p>
          <a:p>
            <a:pPr eaLnBrk="1" hangingPunct="1">
              <a:spcBef>
                <a:spcPts val="800"/>
              </a:spcBef>
              <a:buClrTx/>
              <a:buSzPct val="70000"/>
              <a:buFontTx/>
              <a:buNone/>
            </a:pPr>
            <a:endParaRPr lang="ru-RU" altLang="ru-RU" sz="3200" b="1">
              <a:solidFill>
                <a:srgbClr val="4E3B30"/>
              </a:solidFill>
            </a:endParaRP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1"/>
          <p:cNvGrpSpPr>
            <a:grpSpLocks/>
          </p:cNvGrpSpPr>
          <p:nvPr/>
        </p:nvGrpSpPr>
        <p:grpSpPr bwMode="auto">
          <a:xfrm>
            <a:off x="684213" y="381000"/>
            <a:ext cx="8312150" cy="1220788"/>
            <a:chOff x="0" y="240"/>
            <a:chExt cx="5667" cy="769"/>
          </a:xfrm>
        </p:grpSpPr>
        <p:pic>
          <p:nvPicPr>
            <p:cNvPr id="1638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" y="284"/>
              <a:ext cx="5602" cy="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6389" name="Text Box 3"/>
            <p:cNvSpPr txBox="1">
              <a:spLocks noChangeArrowheads="1"/>
            </p:cNvSpPr>
            <p:nvPr/>
          </p:nvSpPr>
          <p:spPr bwMode="auto">
            <a:xfrm>
              <a:off x="0" y="240"/>
              <a:ext cx="5602" cy="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ru-RU"/>
            </a:p>
          </p:txBody>
        </p:sp>
      </p:grpSp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304800" y="1341438"/>
            <a:ext cx="8686800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42900" indent="-34131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1pPr>
            <a:lvl2pPr marL="547688" indent="-18256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2pPr>
            <a:lvl3pPr marL="822325" indent="-18256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3pPr>
            <a:lvl4pPr marL="1096963" indent="-18256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4pPr>
            <a:lvl5pPr marL="1389063" indent="-18256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5pPr>
            <a:lvl6pPr marL="18462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6pPr>
            <a:lvl7pPr marL="23034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7pPr>
            <a:lvl8pPr marL="27606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8pPr>
            <a:lvl9pPr marL="32178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ts val="750"/>
              </a:spcBef>
              <a:buClrTx/>
              <a:buSzPct val="70000"/>
              <a:buFontTx/>
              <a:buNone/>
            </a:pPr>
            <a:r>
              <a:rPr lang="ru-RU" altLang="ru-RU" sz="3000" b="1">
                <a:solidFill>
                  <a:srgbClr val="4E3B30"/>
                </a:solidFill>
              </a:rPr>
              <a:t>		</a:t>
            </a:r>
            <a:r>
              <a:rPr lang="ru-RU" altLang="ru-RU" sz="30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включает в себя задания, которые учащиеся выполняют непосредственно во время чтения. На этом этапе развиваются коммуникативные умения чтения, он самый продолжительный во времени и может включать несколько заданий, позволяющих провести проверку прочитанного.</a:t>
            </a:r>
          </a:p>
          <a:p>
            <a:pPr eaLnBrk="1" hangingPunct="1">
              <a:spcBef>
                <a:spcPts val="750"/>
              </a:spcBef>
              <a:buClrTx/>
              <a:buSzPct val="70000"/>
              <a:buFontTx/>
              <a:buNone/>
            </a:pPr>
            <a:r>
              <a:rPr lang="ru-RU" altLang="ru-RU" sz="30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		Личностное восприятие текста осуществляется учащимися индивидуально, без помощи учителя и других учеников, самостоятельно. </a:t>
            </a:r>
            <a:br>
              <a:rPr lang="ru-RU" altLang="ru-RU" sz="30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3000" b="1">
              <a:solidFill>
                <a:srgbClr val="4E3B3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19138" y="152400"/>
            <a:ext cx="8424862" cy="1600200"/>
          </a:xfrm>
        </p:spPr>
        <p:txBody>
          <a:bodyPr lIns="90000" tIns="46800" rIns="90000" bIns="46800" rtlCol="0">
            <a:normAutofit/>
          </a:bodyPr>
          <a:lstStyle/>
          <a:p>
            <a:pPr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altLang="ru-RU" dirty="0" smtClean="0"/>
              <a:t>1. ПЕРВИЧНОЕ ЧТЕНИЕ ТЕКСТА</a:t>
            </a:r>
          </a:p>
        </p:txBody>
      </p:sp>
      <p:sp>
        <p:nvSpPr>
          <p:cNvPr id="39939" name="Содержимое 2"/>
          <p:cNvSpPr>
            <a:spLocks noGrp="1"/>
          </p:cNvSpPr>
          <p:nvPr>
            <p:ph idx="4294967295"/>
          </p:nvPr>
        </p:nvSpPr>
        <p:spPr>
          <a:xfrm>
            <a:off x="1150938" y="1828800"/>
            <a:ext cx="7993062" cy="3657600"/>
          </a:xfrm>
        </p:spPr>
        <p:txBody>
          <a:bodyPr lIns="90000" tIns="46800" rIns="90000" bIns="46800" rtlCol="0">
            <a:normAutofit/>
          </a:bodyPr>
          <a:lstStyle/>
          <a:p>
            <a:pPr marL="45720" indent="0" fontAlgn="auto">
              <a:lnSpc>
                <a:spcPct val="150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alt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Учащиеся самостоятельно читают текст первый раз с установкой проверить свои предположения, сделанные до чтения текста</a:t>
            </a:r>
            <a:r>
              <a:rPr lang="ru-RU" alt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endParaRPr lang="ru-RU" altLang="ru-RU" sz="3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323850" y="1628775"/>
            <a:ext cx="8820150" cy="568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41313" indent="-341313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1pPr>
            <a:lvl2pPr marL="547688" indent="-182563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2pPr>
            <a:lvl3pPr marL="822325" indent="-182563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3pPr>
            <a:lvl4pPr marL="1096963" indent="-182563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4pPr>
            <a:lvl5pPr marL="1389063" indent="-182563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5pPr>
            <a:lvl6pPr marL="18462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6pPr>
            <a:lvl7pPr marL="23034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7pPr>
            <a:lvl8pPr marL="27606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8pPr>
            <a:lvl9pPr marL="32178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750"/>
              </a:spcBef>
              <a:buClr>
                <a:srgbClr val="4E3B30"/>
              </a:buClr>
              <a:buSzPct val="85000"/>
              <a:buFont typeface="Wingdings" pitchFamily="2" charset="2"/>
              <a:buChar char=""/>
            </a:pPr>
            <a:r>
              <a:rPr lang="ru-RU" altLang="ru-RU" sz="30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выделяют содержательную информацию (кто, что, где, когда, как, почему что-то сделал); </a:t>
            </a:r>
          </a:p>
          <a:p>
            <a:pPr eaLnBrk="1" hangingPunct="1">
              <a:lnSpc>
                <a:spcPct val="80000"/>
              </a:lnSpc>
              <a:spcBef>
                <a:spcPts val="750"/>
              </a:spcBef>
              <a:buClr>
                <a:srgbClr val="4E3B30"/>
              </a:buClr>
              <a:buSzPct val="85000"/>
              <a:buFont typeface="Wingdings" pitchFamily="2" charset="2"/>
              <a:buChar char=""/>
            </a:pPr>
            <a:r>
              <a:rPr lang="ru-RU" altLang="ru-RU" sz="30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делят текст на смысловые куски; </a:t>
            </a:r>
          </a:p>
          <a:p>
            <a:pPr eaLnBrk="1" hangingPunct="1">
              <a:lnSpc>
                <a:spcPct val="80000"/>
              </a:lnSpc>
              <a:spcBef>
                <a:spcPts val="750"/>
              </a:spcBef>
              <a:buClr>
                <a:srgbClr val="4E3B30"/>
              </a:buClr>
              <a:buSzPct val="85000"/>
              <a:buFont typeface="Wingdings" pitchFamily="2" charset="2"/>
              <a:buChar char=""/>
            </a:pPr>
            <a:r>
              <a:rPr lang="ru-RU" altLang="ru-RU" sz="30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определяют основную мысль каждой части текста; </a:t>
            </a:r>
          </a:p>
          <a:p>
            <a:pPr eaLnBrk="1" hangingPunct="1">
              <a:lnSpc>
                <a:spcPct val="80000"/>
              </a:lnSpc>
              <a:spcBef>
                <a:spcPts val="750"/>
              </a:spcBef>
              <a:buClr>
                <a:srgbClr val="4E3B30"/>
              </a:buClr>
              <a:buSzPct val="85000"/>
              <a:buFont typeface="Wingdings" pitchFamily="2" charset="2"/>
              <a:buChar char=""/>
            </a:pPr>
            <a:r>
              <a:rPr lang="ru-RU" altLang="ru-RU" sz="30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выделяют ключевые слова в каждой части текста; </a:t>
            </a:r>
          </a:p>
          <a:p>
            <a:pPr eaLnBrk="1" hangingPunct="1">
              <a:lnSpc>
                <a:spcPct val="80000"/>
              </a:lnSpc>
              <a:spcBef>
                <a:spcPts val="750"/>
              </a:spcBef>
              <a:buClr>
                <a:srgbClr val="4E3B30"/>
              </a:buClr>
              <a:buSzPct val="85000"/>
              <a:buFont typeface="Wingdings" pitchFamily="2" charset="2"/>
              <a:buChar char=""/>
            </a:pPr>
            <a:r>
              <a:rPr lang="ru-RU" altLang="ru-RU" sz="30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отмечают незнакомую для себя информацию и уточняют значение отдельных слов; </a:t>
            </a:r>
          </a:p>
          <a:p>
            <a:pPr eaLnBrk="1" hangingPunct="1">
              <a:lnSpc>
                <a:spcPct val="80000"/>
              </a:lnSpc>
              <a:spcBef>
                <a:spcPts val="750"/>
              </a:spcBef>
              <a:buClr>
                <a:srgbClr val="4E3B30"/>
              </a:buClr>
              <a:buSzPct val="85000"/>
              <a:buFont typeface="Wingdings" pitchFamily="2" charset="2"/>
              <a:buChar char=""/>
            </a:pPr>
            <a:r>
              <a:rPr lang="ru-RU" altLang="ru-RU" sz="30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устанавливают связи между частями текста. </a:t>
            </a:r>
            <a:r>
              <a:rPr lang="ru-RU" altLang="ru-RU" sz="3000" b="1">
                <a:solidFill>
                  <a:srgbClr val="4E3B30"/>
                </a:solidFill>
                <a:cs typeface="Times New Roman" pitchFamily="18" charset="0"/>
              </a:rPr>
              <a:t/>
            </a:r>
            <a:br>
              <a:rPr lang="ru-RU" altLang="ru-RU" sz="3000" b="1">
                <a:solidFill>
                  <a:srgbClr val="4E3B30"/>
                </a:solidFill>
                <a:cs typeface="Times New Roman" pitchFamily="18" charset="0"/>
              </a:rPr>
            </a:br>
            <a:endParaRPr lang="ru-RU" altLang="ru-RU" sz="3000" b="1">
              <a:solidFill>
                <a:srgbClr val="4E3B30"/>
              </a:solidFill>
              <a:cs typeface="Times New Roman" pitchFamily="18" charset="0"/>
            </a:endParaRP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7463"/>
            <a:ext cx="9936163" cy="197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1"/>
          <p:cNvGrpSpPr>
            <a:grpSpLocks/>
          </p:cNvGrpSpPr>
          <p:nvPr/>
        </p:nvGrpSpPr>
        <p:grpSpPr bwMode="auto">
          <a:xfrm>
            <a:off x="133350" y="450850"/>
            <a:ext cx="8863013" cy="1058863"/>
            <a:chOff x="84" y="284"/>
            <a:chExt cx="5583" cy="667"/>
          </a:xfrm>
        </p:grpSpPr>
        <p:pic>
          <p:nvPicPr>
            <p:cNvPr id="1946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" y="284"/>
              <a:ext cx="5583" cy="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9461" name="Text Box 3"/>
            <p:cNvSpPr txBox="1">
              <a:spLocks noChangeArrowheads="1"/>
            </p:cNvSpPr>
            <p:nvPr/>
          </p:nvSpPr>
          <p:spPr bwMode="auto">
            <a:xfrm>
              <a:off x="84" y="284"/>
              <a:ext cx="5583" cy="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ru-RU"/>
            </a:p>
          </p:txBody>
        </p:sp>
      </p:grpSp>
      <p:sp>
        <p:nvSpPr>
          <p:cNvPr id="19459" name="Text Box 4"/>
          <p:cNvSpPr txBox="1">
            <a:spLocks noChangeArrowheads="1"/>
          </p:cNvSpPr>
          <p:nvPr/>
        </p:nvSpPr>
        <p:spPr bwMode="auto">
          <a:xfrm>
            <a:off x="304800" y="1916113"/>
            <a:ext cx="8686800" cy="416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42900" indent="-341313" eaLnBrk="0" hangingPunc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1pPr>
            <a:lvl2pPr marL="547688" indent="-182563" eaLnBrk="0" hangingPunc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2pPr>
            <a:lvl3pPr marL="822325" indent="-182563" eaLnBrk="0" hangingPunc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3pPr>
            <a:lvl4pPr marL="1096963" indent="-182563" eaLnBrk="0" hangingPunc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4pPr>
            <a:lvl5pPr marL="1389063" indent="-182563" eaLnBrk="0" hangingPunc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5pPr>
            <a:lvl6pPr marL="18462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6pPr>
            <a:lvl7pPr marL="23034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7pPr>
            <a:lvl8pPr marL="27606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8pPr>
            <a:lvl9pPr marL="32178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ts val="800"/>
              </a:spcBef>
              <a:buClrTx/>
              <a:buSzPct val="70000"/>
              <a:buFontTx/>
              <a:buNone/>
            </a:pPr>
            <a:r>
              <a:rPr lang="ru-RU" altLang="ru-RU" sz="3200" b="1">
                <a:solidFill>
                  <a:srgbClr val="4E3B30"/>
                </a:solidFill>
                <a:latin typeface="Arial" charset="0"/>
              </a:rPr>
              <a:t>   </a:t>
            </a:r>
            <a:r>
              <a:rPr lang="ru-RU" altLang="ru-RU" sz="3200" b="1">
                <a:solidFill>
                  <a:srgbClr val="4E3B30"/>
                </a:solidFill>
              </a:rPr>
              <a:t>Данный метод позволяет активизировать процессы осмысления, запоминания и усвоения текстовой информации.</a:t>
            </a:r>
          </a:p>
          <a:p>
            <a:pPr eaLnBrk="1" hangingPunct="1">
              <a:spcBef>
                <a:spcPts val="800"/>
              </a:spcBef>
              <a:buClrTx/>
              <a:buSzPct val="70000"/>
              <a:buFontTx/>
              <a:buNone/>
            </a:pPr>
            <a:endParaRPr lang="ru-RU" altLang="ru-RU" sz="3200" b="1">
              <a:solidFill>
                <a:srgbClr val="4E3B30"/>
              </a:solidFill>
            </a:endParaRP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1"/>
          <p:cNvGrpSpPr>
            <a:grpSpLocks/>
          </p:cNvGrpSpPr>
          <p:nvPr/>
        </p:nvGrpSpPr>
        <p:grpSpPr bwMode="auto">
          <a:xfrm>
            <a:off x="285750" y="60325"/>
            <a:ext cx="8405813" cy="1498600"/>
            <a:chOff x="180" y="38"/>
            <a:chExt cx="5295" cy="944"/>
          </a:xfrm>
        </p:grpSpPr>
        <p:pic>
          <p:nvPicPr>
            <p:cNvPr id="2048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" y="38"/>
              <a:ext cx="5295" cy="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20487" name="Text Box 3"/>
            <p:cNvSpPr txBox="1">
              <a:spLocks noChangeArrowheads="1"/>
            </p:cNvSpPr>
            <p:nvPr/>
          </p:nvSpPr>
          <p:spPr bwMode="auto">
            <a:xfrm>
              <a:off x="180" y="38"/>
              <a:ext cx="5295" cy="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ru-RU" altLang="ru-RU"/>
            </a:p>
          </p:txBody>
        </p:sp>
      </p:grpSp>
      <p:sp>
        <p:nvSpPr>
          <p:cNvPr id="20483" name="Text Box 4"/>
          <p:cNvSpPr txBox="1">
            <a:spLocks noChangeArrowheads="1"/>
          </p:cNvSpPr>
          <p:nvPr/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42900" indent="-341313" eaLnBrk="0" hangingPunc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1pPr>
            <a:lvl2pPr marL="547688" indent="-182563" eaLnBrk="0" hangingPunc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2pPr>
            <a:lvl3pPr marL="822325" indent="-182563" eaLnBrk="0" hangingPunc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3pPr>
            <a:lvl4pPr marL="1096963" indent="-182563" eaLnBrk="0" hangingPunc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4pPr>
            <a:lvl5pPr marL="1389063" indent="-182563" eaLnBrk="0" hangingPunc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5pPr>
            <a:lvl6pPr marL="18462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6pPr>
            <a:lvl7pPr marL="23034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7pPr>
            <a:lvl8pPr marL="27606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8pPr>
            <a:lvl9pPr marL="32178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800"/>
              </a:spcBef>
              <a:buClrTx/>
              <a:buSzPct val="70000"/>
              <a:buFontTx/>
              <a:buNone/>
            </a:pPr>
            <a:r>
              <a:rPr lang="ru-RU" altLang="ru-RU" sz="3200" b="1" u="sng">
                <a:solidFill>
                  <a:srgbClr val="4E3B30"/>
                </a:solidFill>
              </a:rPr>
              <a:t>основная мысль текста </a:t>
            </a:r>
          </a:p>
          <a:p>
            <a:pPr algn="ctr" eaLnBrk="1" hangingPunct="1">
              <a:lnSpc>
                <a:spcPct val="90000"/>
              </a:lnSpc>
              <a:spcBef>
                <a:spcPts val="800"/>
              </a:spcBef>
              <a:buClrTx/>
              <a:buSzPct val="70000"/>
              <a:buFontTx/>
              <a:buNone/>
            </a:pPr>
            <a:endParaRPr lang="ru-RU" altLang="ru-RU" sz="3200" b="1" u="sng">
              <a:solidFill>
                <a:srgbClr val="4E3B30"/>
              </a:solidFill>
            </a:endParaRPr>
          </a:p>
          <a:p>
            <a:pPr algn="ctr" eaLnBrk="1" hangingPunct="1">
              <a:lnSpc>
                <a:spcPct val="90000"/>
              </a:lnSpc>
              <a:spcBef>
                <a:spcPts val="800"/>
              </a:spcBef>
              <a:buClrTx/>
              <a:buSzPct val="70000"/>
              <a:buFontTx/>
              <a:buNone/>
            </a:pPr>
            <a:endParaRPr lang="ru-RU" altLang="ru-RU" sz="3200" b="1">
              <a:solidFill>
                <a:srgbClr val="4E3B30"/>
              </a:solidFill>
            </a:endParaRPr>
          </a:p>
          <a:p>
            <a:pPr algn="ctr" eaLnBrk="1" hangingPunct="1">
              <a:lnSpc>
                <a:spcPct val="90000"/>
              </a:lnSpc>
              <a:spcBef>
                <a:spcPts val="800"/>
              </a:spcBef>
              <a:buClrTx/>
              <a:buSzPct val="70000"/>
              <a:buFontTx/>
              <a:buNone/>
            </a:pPr>
            <a:r>
              <a:rPr lang="ru-RU" altLang="ru-RU" sz="3200" b="1">
                <a:solidFill>
                  <a:srgbClr val="4E3B30"/>
                </a:solidFill>
              </a:rPr>
              <a:t> </a:t>
            </a:r>
            <a:r>
              <a:rPr lang="ru-RU" altLang="ru-RU" sz="3200" b="1" u="sng">
                <a:solidFill>
                  <a:srgbClr val="4E3B30"/>
                </a:solidFill>
              </a:rPr>
              <a:t>мысли по абзацам</a:t>
            </a:r>
          </a:p>
          <a:p>
            <a:pPr algn="ctr" eaLnBrk="1" hangingPunct="1">
              <a:lnSpc>
                <a:spcPct val="90000"/>
              </a:lnSpc>
              <a:spcBef>
                <a:spcPts val="800"/>
              </a:spcBef>
              <a:buClrTx/>
              <a:buSzPct val="70000"/>
              <a:buFontTx/>
              <a:buNone/>
            </a:pPr>
            <a:endParaRPr lang="ru-RU" altLang="ru-RU" sz="3200" b="1" u="sng">
              <a:solidFill>
                <a:srgbClr val="4E3B30"/>
              </a:solidFill>
            </a:endParaRPr>
          </a:p>
          <a:p>
            <a:pPr algn="ctr" eaLnBrk="1" hangingPunct="1">
              <a:lnSpc>
                <a:spcPct val="90000"/>
              </a:lnSpc>
              <a:spcBef>
                <a:spcPts val="800"/>
              </a:spcBef>
              <a:buClrTx/>
              <a:buSzPct val="70000"/>
              <a:buFontTx/>
              <a:buNone/>
            </a:pPr>
            <a:endParaRPr lang="ru-RU" altLang="ru-RU" sz="3200" b="1" u="sng">
              <a:solidFill>
                <a:srgbClr val="4E3B30"/>
              </a:solidFill>
            </a:endParaRPr>
          </a:p>
          <a:p>
            <a:pPr algn="ctr" eaLnBrk="1" hangingPunct="1">
              <a:lnSpc>
                <a:spcPct val="90000"/>
              </a:lnSpc>
              <a:spcBef>
                <a:spcPts val="800"/>
              </a:spcBef>
              <a:buClrTx/>
              <a:buSzPct val="70000"/>
              <a:buFontTx/>
              <a:buNone/>
            </a:pPr>
            <a:r>
              <a:rPr lang="ru-RU" altLang="ru-RU" sz="3200" b="1" u="sng">
                <a:solidFill>
                  <a:srgbClr val="4E3B30"/>
                </a:solidFill>
              </a:rPr>
              <a:t>факты, подтверждающие мысль абзаца.</a:t>
            </a:r>
            <a:br>
              <a:rPr lang="ru-RU" altLang="ru-RU" sz="3200" b="1" u="sng">
                <a:solidFill>
                  <a:srgbClr val="4E3B30"/>
                </a:solidFill>
              </a:rPr>
            </a:br>
            <a:endParaRPr lang="ru-RU" altLang="ru-RU" sz="3200" b="1" u="sng">
              <a:solidFill>
                <a:srgbClr val="4E3B30"/>
              </a:solidFill>
            </a:endParaRPr>
          </a:p>
        </p:txBody>
      </p:sp>
      <p:sp>
        <p:nvSpPr>
          <p:cNvPr id="20484" name="AutoShape 5"/>
          <p:cNvSpPr>
            <a:spLocks noChangeArrowheads="1"/>
          </p:cNvSpPr>
          <p:nvPr/>
        </p:nvSpPr>
        <p:spPr bwMode="auto">
          <a:xfrm>
            <a:off x="4427538" y="2205038"/>
            <a:ext cx="360362" cy="936625"/>
          </a:xfrm>
          <a:prstGeom prst="downArrow">
            <a:avLst>
              <a:gd name="adj1" fmla="val 50000"/>
              <a:gd name="adj2" fmla="val 49985"/>
            </a:avLst>
          </a:prstGeom>
          <a:solidFill>
            <a:srgbClr val="F0A22E"/>
          </a:solidFill>
          <a:ln w="25560">
            <a:solidFill>
              <a:srgbClr val="B0761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485" name="AutoShape 6"/>
          <p:cNvSpPr>
            <a:spLocks noChangeArrowheads="1"/>
          </p:cNvSpPr>
          <p:nvPr/>
        </p:nvSpPr>
        <p:spPr bwMode="auto">
          <a:xfrm>
            <a:off x="4500563" y="3933825"/>
            <a:ext cx="358775" cy="935038"/>
          </a:xfrm>
          <a:prstGeom prst="downArrow">
            <a:avLst>
              <a:gd name="adj1" fmla="val 50000"/>
              <a:gd name="adj2" fmla="val 50121"/>
            </a:avLst>
          </a:prstGeom>
          <a:solidFill>
            <a:srgbClr val="F0A22E"/>
          </a:solidFill>
          <a:ln w="25560">
            <a:solidFill>
              <a:srgbClr val="B0761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  <a:ln>
            <a:miter lim="800000"/>
            <a:headEnd/>
            <a:tailEnd/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Виды проектов 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357166"/>
          <a:ext cx="8229600" cy="6643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ChangeArrowheads="1"/>
          </p:cNvSpPr>
          <p:nvPr/>
        </p:nvSpPr>
        <p:spPr bwMode="auto">
          <a:xfrm>
            <a:off x="0" y="0"/>
            <a:ext cx="9144000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grpSp>
        <p:nvGrpSpPr>
          <p:cNvPr id="21507" name="Group 2"/>
          <p:cNvGrpSpPr>
            <a:grpSpLocks/>
          </p:cNvGrpSpPr>
          <p:nvPr/>
        </p:nvGrpSpPr>
        <p:grpSpPr bwMode="auto">
          <a:xfrm>
            <a:off x="180975" y="1588"/>
            <a:ext cx="8783638" cy="6740525"/>
            <a:chOff x="0" y="0"/>
            <a:chExt cx="5646" cy="4109"/>
          </a:xfrm>
        </p:grpSpPr>
        <p:sp>
          <p:nvSpPr>
            <p:cNvPr id="21508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646" cy="3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ru-RU"/>
            </a:p>
          </p:txBody>
        </p:sp>
        <p:grpSp>
          <p:nvGrpSpPr>
            <p:cNvPr id="21509" name="Group 4"/>
            <p:cNvGrpSpPr>
              <a:grpSpLocks/>
            </p:cNvGrpSpPr>
            <p:nvPr/>
          </p:nvGrpSpPr>
          <p:grpSpPr bwMode="auto">
            <a:xfrm>
              <a:off x="1955" y="149"/>
              <a:ext cx="1485" cy="707"/>
              <a:chOff x="1955" y="149"/>
              <a:chExt cx="1485" cy="707"/>
            </a:xfrm>
          </p:grpSpPr>
          <p:pic>
            <p:nvPicPr>
              <p:cNvPr id="21549" name="Picture 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55" y="149"/>
                <a:ext cx="1485" cy="7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21550" name="Text Box 6"/>
              <p:cNvSpPr txBox="1">
                <a:spLocks noChangeArrowheads="1"/>
              </p:cNvSpPr>
              <p:nvPr/>
            </p:nvSpPr>
            <p:spPr bwMode="auto">
              <a:xfrm>
                <a:off x="1973" y="167"/>
                <a:ext cx="1451" cy="6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1pPr>
                <a:lvl2pPr marL="547688" indent="-1825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2pPr>
                <a:lvl3pPr marL="822325" indent="-1825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3pPr>
                <a:lvl4pPr marL="1096963" indent="-1825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4pPr>
                <a:lvl5pPr marL="1389063" indent="-1825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5pPr>
                <a:lvl6pPr marL="1846263" indent="-182563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6pPr>
                <a:lvl7pPr marL="2303463" indent="-182563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7pPr>
                <a:lvl8pPr marL="2760663" indent="-182563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8pPr>
                <a:lvl9pPr marL="3217863" indent="-182563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9pPr>
              </a:lstStyle>
              <a:p>
                <a:pPr algn="ctr" eaLnBrk="1" hangingPunct="1">
                  <a:buClrTx/>
                  <a:buFontTx/>
                  <a:buNone/>
                </a:pPr>
                <a:r>
                  <a:rPr lang="en-US" altLang="ru-RU" sz="4400" b="1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Toys</a:t>
                </a:r>
              </a:p>
            </p:txBody>
          </p:sp>
        </p:grpSp>
        <p:grpSp>
          <p:nvGrpSpPr>
            <p:cNvPr id="21510" name="Group 7"/>
            <p:cNvGrpSpPr>
              <a:grpSpLocks/>
            </p:cNvGrpSpPr>
            <p:nvPr/>
          </p:nvGrpSpPr>
          <p:grpSpPr bwMode="auto">
            <a:xfrm>
              <a:off x="2227" y="1170"/>
              <a:ext cx="874" cy="707"/>
              <a:chOff x="2227" y="1170"/>
              <a:chExt cx="874" cy="707"/>
            </a:xfrm>
          </p:grpSpPr>
          <p:pic>
            <p:nvPicPr>
              <p:cNvPr id="21547" name="Picture 8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27" y="1170"/>
                <a:ext cx="874" cy="7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21548" name="Text Box 9"/>
              <p:cNvSpPr txBox="1">
                <a:spLocks noChangeArrowheads="1"/>
              </p:cNvSpPr>
              <p:nvPr/>
            </p:nvSpPr>
            <p:spPr bwMode="auto">
              <a:xfrm>
                <a:off x="2363" y="1287"/>
                <a:ext cx="600" cy="4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1pPr>
                <a:lvl2pPr marL="547688" indent="-1825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2pPr>
                <a:lvl3pPr marL="822325" indent="-1825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3pPr>
                <a:lvl4pPr marL="1096963" indent="-1825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4pPr>
                <a:lvl5pPr marL="1389063" indent="-1825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5pPr>
                <a:lvl6pPr marL="1846263" indent="-182563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6pPr>
                <a:lvl7pPr marL="2303463" indent="-182563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7pPr>
                <a:lvl8pPr marL="2760663" indent="-182563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8pPr>
                <a:lvl9pPr marL="3217863" indent="-182563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9pPr>
              </a:lstStyle>
              <a:p>
                <a:pPr algn="ctr" eaLnBrk="1" hangingPunct="1">
                  <a:buClrTx/>
                  <a:buFontTx/>
                  <a:buNone/>
                </a:pPr>
                <a:r>
                  <a:rPr lang="en-US" altLang="ru-RU" sz="280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are</a:t>
                </a:r>
              </a:p>
            </p:txBody>
          </p:sp>
        </p:grpSp>
        <p:grpSp>
          <p:nvGrpSpPr>
            <p:cNvPr id="21511" name="Group 10"/>
            <p:cNvGrpSpPr>
              <a:grpSpLocks/>
            </p:cNvGrpSpPr>
            <p:nvPr/>
          </p:nvGrpSpPr>
          <p:grpSpPr bwMode="auto">
            <a:xfrm>
              <a:off x="503" y="1183"/>
              <a:ext cx="1166" cy="696"/>
              <a:chOff x="503" y="1183"/>
              <a:chExt cx="1166" cy="696"/>
            </a:xfrm>
          </p:grpSpPr>
          <p:pic>
            <p:nvPicPr>
              <p:cNvPr id="21545" name="Picture 11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3" y="1183"/>
                <a:ext cx="1166" cy="6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21546" name="Text Box 12"/>
              <p:cNvSpPr txBox="1">
                <a:spLocks noChangeArrowheads="1"/>
              </p:cNvSpPr>
              <p:nvPr/>
            </p:nvSpPr>
            <p:spPr bwMode="auto">
              <a:xfrm>
                <a:off x="521" y="1204"/>
                <a:ext cx="1134" cy="6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1pPr>
                <a:lvl2pPr marL="547688" indent="-1825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2pPr>
                <a:lvl3pPr marL="822325" indent="-1825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3pPr>
                <a:lvl4pPr marL="1096963" indent="-1825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4pPr>
                <a:lvl5pPr marL="1389063" indent="-1825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5pPr>
                <a:lvl6pPr marL="1846263" indent="-182563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6pPr>
                <a:lvl7pPr marL="2303463" indent="-182563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7pPr>
                <a:lvl8pPr marL="2760663" indent="-182563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8pPr>
                <a:lvl9pPr marL="3217863" indent="-182563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9pPr>
              </a:lstStyle>
              <a:p>
                <a:pPr algn="ctr" eaLnBrk="1" hangingPunct="1">
                  <a:buClrTx/>
                  <a:buFontTx/>
                  <a:buNone/>
                </a:pPr>
                <a:r>
                  <a:rPr lang="en-US" altLang="ru-RU" sz="360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modern</a:t>
                </a:r>
              </a:p>
            </p:txBody>
          </p:sp>
        </p:grpSp>
        <p:grpSp>
          <p:nvGrpSpPr>
            <p:cNvPr id="21512" name="Group 13"/>
            <p:cNvGrpSpPr>
              <a:grpSpLocks/>
            </p:cNvGrpSpPr>
            <p:nvPr/>
          </p:nvGrpSpPr>
          <p:grpSpPr bwMode="auto">
            <a:xfrm>
              <a:off x="3499" y="1336"/>
              <a:ext cx="1481" cy="543"/>
              <a:chOff x="3499" y="1336"/>
              <a:chExt cx="1481" cy="543"/>
            </a:xfrm>
          </p:grpSpPr>
          <p:pic>
            <p:nvPicPr>
              <p:cNvPr id="21543" name="Picture 14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99" y="1336"/>
                <a:ext cx="1481" cy="5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21544" name="Text Box 15"/>
              <p:cNvSpPr txBox="1">
                <a:spLocks noChangeArrowheads="1"/>
              </p:cNvSpPr>
              <p:nvPr/>
            </p:nvSpPr>
            <p:spPr bwMode="auto">
              <a:xfrm>
                <a:off x="3517" y="1357"/>
                <a:ext cx="1449" cy="5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1pPr>
                <a:lvl2pPr marL="547688" indent="-1825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2pPr>
                <a:lvl3pPr marL="822325" indent="-1825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3pPr>
                <a:lvl4pPr marL="1096963" indent="-1825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4pPr>
                <a:lvl5pPr marL="1389063" indent="-1825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5pPr>
                <a:lvl6pPr marL="1846263" indent="-182563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6pPr>
                <a:lvl7pPr marL="2303463" indent="-182563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7pPr>
                <a:lvl8pPr marL="2760663" indent="-182563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8pPr>
                <a:lvl9pPr marL="3217863" indent="-182563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9pPr>
              </a:lstStyle>
              <a:p>
                <a:pPr algn="ctr" eaLnBrk="1" hangingPunct="1">
                  <a:buClrTx/>
                  <a:buFontTx/>
                  <a:buNone/>
                </a:pPr>
                <a:r>
                  <a:rPr lang="en-US" altLang="ru-RU" sz="360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old</a:t>
                </a:r>
              </a:p>
            </p:txBody>
          </p:sp>
        </p:grpSp>
        <p:grpSp>
          <p:nvGrpSpPr>
            <p:cNvPr id="21513" name="Group 16"/>
            <p:cNvGrpSpPr>
              <a:grpSpLocks/>
            </p:cNvGrpSpPr>
            <p:nvPr/>
          </p:nvGrpSpPr>
          <p:grpSpPr bwMode="auto">
            <a:xfrm>
              <a:off x="318" y="2698"/>
              <a:ext cx="1612" cy="1411"/>
              <a:chOff x="318" y="2698"/>
              <a:chExt cx="1612" cy="1411"/>
            </a:xfrm>
          </p:grpSpPr>
          <p:pic>
            <p:nvPicPr>
              <p:cNvPr id="21541" name="Picture 17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8" y="2698"/>
                <a:ext cx="1612" cy="14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21542" name="Text Box 18"/>
              <p:cNvSpPr txBox="1">
                <a:spLocks noChangeArrowheads="1"/>
              </p:cNvSpPr>
              <p:nvPr/>
            </p:nvSpPr>
            <p:spPr bwMode="auto">
              <a:xfrm>
                <a:off x="339" y="2716"/>
                <a:ext cx="1574" cy="13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1pPr>
                <a:lvl2pPr marL="547688" indent="-1825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2pPr>
                <a:lvl3pPr marL="822325" indent="-1825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3pPr>
                <a:lvl4pPr marL="1096963" indent="-1825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4pPr>
                <a:lvl5pPr marL="1389063" indent="-1825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5pPr>
                <a:lvl6pPr marL="1846263" indent="-182563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6pPr>
                <a:lvl7pPr marL="2303463" indent="-182563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7pPr>
                <a:lvl8pPr marL="2760663" indent="-182563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8pPr>
                <a:lvl9pPr marL="3217863" indent="-182563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9pPr>
              </a:lstStyle>
              <a:p>
                <a:pPr eaLnBrk="1" hangingPunct="1">
                  <a:buClrTx/>
                  <a:buFontTx/>
                  <a:buNone/>
                </a:pPr>
                <a:r>
                  <a:rPr lang="en-US" altLang="ru-RU" sz="280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    </a:t>
                </a:r>
              </a:p>
              <a:p>
                <a:pPr eaLnBrk="1" hangingPunct="1">
                  <a:buClrTx/>
                  <a:buFontTx/>
                  <a:buNone/>
                </a:pPr>
                <a:r>
                  <a:rPr lang="en-US" altLang="ru-RU" sz="280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     For rich</a:t>
                </a:r>
              </a:p>
              <a:p>
                <a:pPr eaLnBrk="1" hangingPunct="1">
                  <a:buClrTx/>
                  <a:buFontTx/>
                  <a:buNone/>
                </a:pPr>
                <a:r>
                  <a:rPr lang="en-US" altLang="ru-RU" sz="280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     children       </a:t>
                </a:r>
              </a:p>
            </p:txBody>
          </p:sp>
        </p:grpSp>
        <p:grpSp>
          <p:nvGrpSpPr>
            <p:cNvPr id="21514" name="Group 19"/>
            <p:cNvGrpSpPr>
              <a:grpSpLocks/>
            </p:cNvGrpSpPr>
            <p:nvPr/>
          </p:nvGrpSpPr>
          <p:grpSpPr bwMode="auto">
            <a:xfrm>
              <a:off x="3283" y="2698"/>
              <a:ext cx="2069" cy="1411"/>
              <a:chOff x="3283" y="2698"/>
              <a:chExt cx="2069" cy="1411"/>
            </a:xfrm>
          </p:grpSpPr>
          <p:pic>
            <p:nvPicPr>
              <p:cNvPr id="21539" name="Picture 20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83" y="2698"/>
                <a:ext cx="2069" cy="14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21540" name="Text Box 21"/>
              <p:cNvSpPr txBox="1">
                <a:spLocks noChangeArrowheads="1"/>
              </p:cNvSpPr>
              <p:nvPr/>
            </p:nvSpPr>
            <p:spPr bwMode="auto">
              <a:xfrm>
                <a:off x="3326" y="2716"/>
                <a:ext cx="1811" cy="10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1pPr>
                <a:lvl2pPr marL="547688" indent="-1825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2pPr>
                <a:lvl3pPr marL="822325" indent="-1825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3pPr>
                <a:lvl4pPr marL="1096963" indent="-1825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4pPr>
                <a:lvl5pPr marL="1389063" indent="-1825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5pPr>
                <a:lvl6pPr marL="1846263" indent="-182563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6pPr>
                <a:lvl7pPr marL="2303463" indent="-182563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7pPr>
                <a:lvl8pPr marL="2760663" indent="-182563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8pPr>
                <a:lvl9pPr marL="3217863" indent="-182563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9pPr>
              </a:lstStyle>
              <a:p>
                <a:pPr eaLnBrk="1" hangingPunct="1">
                  <a:buClrTx/>
                  <a:buFontTx/>
                  <a:buNone/>
                </a:pPr>
                <a:r>
                  <a:rPr lang="en-US" altLang="ru-RU" sz="280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   </a:t>
                </a:r>
              </a:p>
              <a:p>
                <a:pPr eaLnBrk="1" hangingPunct="1">
                  <a:buClrTx/>
                  <a:buFontTx/>
                  <a:buNone/>
                </a:pPr>
                <a:r>
                  <a:rPr lang="en-US" altLang="ru-RU" sz="280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    For poor  </a:t>
                </a:r>
              </a:p>
              <a:p>
                <a:pPr eaLnBrk="1" hangingPunct="1">
                  <a:buClrTx/>
                  <a:buFontTx/>
                  <a:buNone/>
                </a:pPr>
                <a:r>
                  <a:rPr lang="en-US" altLang="ru-RU" sz="280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     children</a:t>
                </a:r>
              </a:p>
            </p:txBody>
          </p:sp>
        </p:grpSp>
        <p:grpSp>
          <p:nvGrpSpPr>
            <p:cNvPr id="21515" name="Group 22"/>
            <p:cNvGrpSpPr>
              <a:grpSpLocks/>
            </p:cNvGrpSpPr>
            <p:nvPr/>
          </p:nvGrpSpPr>
          <p:grpSpPr bwMode="auto">
            <a:xfrm>
              <a:off x="1897" y="2020"/>
              <a:ext cx="1419" cy="879"/>
              <a:chOff x="1897" y="2020"/>
              <a:chExt cx="1419" cy="879"/>
            </a:xfrm>
          </p:grpSpPr>
          <p:pic>
            <p:nvPicPr>
              <p:cNvPr id="21537" name="Picture 23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97" y="2020"/>
                <a:ext cx="1419" cy="8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21538" name="Text Box 24"/>
              <p:cNvSpPr txBox="1">
                <a:spLocks noChangeArrowheads="1"/>
              </p:cNvSpPr>
              <p:nvPr/>
            </p:nvSpPr>
            <p:spPr bwMode="auto">
              <a:xfrm>
                <a:off x="1973" y="2020"/>
                <a:ext cx="1310" cy="8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1pPr>
                <a:lvl2pPr marL="547688" indent="-1825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2pPr>
                <a:lvl3pPr marL="822325" indent="-1825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3pPr>
                <a:lvl4pPr marL="1096963" indent="-1825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4pPr>
                <a:lvl5pPr marL="1389063" indent="-1825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5pPr>
                <a:lvl6pPr marL="1846263" indent="-182563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6pPr>
                <a:lvl7pPr marL="2303463" indent="-182563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7pPr>
                <a:lvl8pPr marL="2760663" indent="-182563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8pPr>
                <a:lvl9pPr marL="3217863" indent="-182563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>
                    <a:solidFill>
                      <a:schemeClr val="bg1"/>
                    </a:solidFill>
                    <a:latin typeface="Franklin Gothic Book" pitchFamily="34" charset="0"/>
                    <a:ea typeface="微软雅黑" pitchFamily="34" charset="-122"/>
                  </a:defRPr>
                </a:lvl9pPr>
              </a:lstStyle>
              <a:p>
                <a:pPr algn="ctr" eaLnBrk="1" hangingPunct="1">
                  <a:buClrTx/>
                  <a:buFontTx/>
                  <a:buNone/>
                </a:pPr>
                <a:r>
                  <a:rPr lang="en-US" altLang="ru-RU" sz="280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made of different materials</a:t>
                </a:r>
              </a:p>
            </p:txBody>
          </p:sp>
        </p:grpSp>
        <p:grpSp>
          <p:nvGrpSpPr>
            <p:cNvPr id="21516" name="Group 25"/>
            <p:cNvGrpSpPr>
              <a:grpSpLocks/>
            </p:cNvGrpSpPr>
            <p:nvPr/>
          </p:nvGrpSpPr>
          <p:grpSpPr bwMode="auto">
            <a:xfrm>
              <a:off x="2565" y="799"/>
              <a:ext cx="199" cy="485"/>
              <a:chOff x="2565" y="799"/>
              <a:chExt cx="199" cy="485"/>
            </a:xfrm>
          </p:grpSpPr>
          <p:pic>
            <p:nvPicPr>
              <p:cNvPr id="21535" name="Picture 26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5" y="799"/>
                <a:ext cx="199" cy="4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21536" name="Text Box 27"/>
              <p:cNvSpPr txBox="1">
                <a:spLocks noChangeArrowheads="1"/>
              </p:cNvSpPr>
              <p:nvPr/>
            </p:nvSpPr>
            <p:spPr bwMode="auto">
              <a:xfrm>
                <a:off x="2664" y="848"/>
                <a:ext cx="0" cy="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altLang="ru-RU"/>
              </a:p>
            </p:txBody>
          </p:sp>
        </p:grpSp>
        <p:grpSp>
          <p:nvGrpSpPr>
            <p:cNvPr id="21517" name="Group 28"/>
            <p:cNvGrpSpPr>
              <a:grpSpLocks/>
            </p:cNvGrpSpPr>
            <p:nvPr/>
          </p:nvGrpSpPr>
          <p:grpSpPr bwMode="auto">
            <a:xfrm>
              <a:off x="1605" y="1304"/>
              <a:ext cx="679" cy="316"/>
              <a:chOff x="1605" y="1304"/>
              <a:chExt cx="679" cy="316"/>
            </a:xfrm>
          </p:grpSpPr>
          <p:pic>
            <p:nvPicPr>
              <p:cNvPr id="21533" name="Picture 29"/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5" y="1304"/>
                <a:ext cx="679" cy="3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21534" name="Text Box 30"/>
              <p:cNvSpPr txBox="1">
                <a:spLocks noChangeArrowheads="1"/>
              </p:cNvSpPr>
              <p:nvPr/>
            </p:nvSpPr>
            <p:spPr bwMode="auto">
              <a:xfrm>
                <a:off x="2235" y="1358"/>
                <a:ext cx="0" cy="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altLang="ru-RU"/>
              </a:p>
            </p:txBody>
          </p:sp>
        </p:grpSp>
        <p:grpSp>
          <p:nvGrpSpPr>
            <p:cNvPr id="21518" name="Group 31"/>
            <p:cNvGrpSpPr>
              <a:grpSpLocks/>
            </p:cNvGrpSpPr>
            <p:nvPr/>
          </p:nvGrpSpPr>
          <p:grpSpPr bwMode="auto">
            <a:xfrm>
              <a:off x="3041" y="1304"/>
              <a:ext cx="571" cy="316"/>
              <a:chOff x="3041" y="1304"/>
              <a:chExt cx="571" cy="316"/>
            </a:xfrm>
          </p:grpSpPr>
          <p:pic>
            <p:nvPicPr>
              <p:cNvPr id="21531" name="Picture 32"/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41" y="1304"/>
                <a:ext cx="571" cy="3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21532" name="Text Box 33"/>
              <p:cNvSpPr txBox="1">
                <a:spLocks noChangeArrowheads="1"/>
              </p:cNvSpPr>
              <p:nvPr/>
            </p:nvSpPr>
            <p:spPr bwMode="auto">
              <a:xfrm>
                <a:off x="3091" y="1358"/>
                <a:ext cx="0" cy="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altLang="ru-RU"/>
              </a:p>
            </p:txBody>
          </p:sp>
        </p:grpSp>
        <p:grpSp>
          <p:nvGrpSpPr>
            <p:cNvPr id="21519" name="Group 34"/>
            <p:cNvGrpSpPr>
              <a:grpSpLocks/>
            </p:cNvGrpSpPr>
            <p:nvPr/>
          </p:nvGrpSpPr>
          <p:grpSpPr bwMode="auto">
            <a:xfrm>
              <a:off x="1440" y="1813"/>
              <a:ext cx="682" cy="489"/>
              <a:chOff x="1440" y="1813"/>
              <a:chExt cx="682" cy="489"/>
            </a:xfrm>
          </p:grpSpPr>
          <p:pic>
            <p:nvPicPr>
              <p:cNvPr id="21529" name="Picture 35"/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40" y="1813"/>
                <a:ext cx="682" cy="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21530" name="Text Box 36"/>
              <p:cNvSpPr txBox="1">
                <a:spLocks noChangeArrowheads="1"/>
              </p:cNvSpPr>
              <p:nvPr/>
            </p:nvSpPr>
            <p:spPr bwMode="auto">
              <a:xfrm>
                <a:off x="1492" y="1867"/>
                <a:ext cx="0" cy="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altLang="ru-RU"/>
              </a:p>
            </p:txBody>
          </p:sp>
        </p:grpSp>
        <p:grpSp>
          <p:nvGrpSpPr>
            <p:cNvPr id="21520" name="Group 37"/>
            <p:cNvGrpSpPr>
              <a:grpSpLocks/>
            </p:cNvGrpSpPr>
            <p:nvPr/>
          </p:nvGrpSpPr>
          <p:grpSpPr bwMode="auto">
            <a:xfrm>
              <a:off x="2992" y="1813"/>
              <a:ext cx="786" cy="489"/>
              <a:chOff x="2992" y="1813"/>
              <a:chExt cx="786" cy="489"/>
            </a:xfrm>
          </p:grpSpPr>
          <p:pic>
            <p:nvPicPr>
              <p:cNvPr id="21527" name="Picture 38"/>
              <p:cNvPicPr>
                <a:picLocks noChangeAspect="1"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92" y="1813"/>
                <a:ext cx="786" cy="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21528" name="Text Box 39"/>
              <p:cNvSpPr txBox="1">
                <a:spLocks noChangeArrowheads="1"/>
              </p:cNvSpPr>
              <p:nvPr/>
            </p:nvSpPr>
            <p:spPr bwMode="auto">
              <a:xfrm>
                <a:off x="3727" y="1867"/>
                <a:ext cx="0" cy="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altLang="ru-RU"/>
              </a:p>
            </p:txBody>
          </p:sp>
        </p:grpSp>
        <p:grpSp>
          <p:nvGrpSpPr>
            <p:cNvPr id="21521" name="Group 40"/>
            <p:cNvGrpSpPr>
              <a:grpSpLocks/>
            </p:cNvGrpSpPr>
            <p:nvPr/>
          </p:nvGrpSpPr>
          <p:grpSpPr bwMode="auto">
            <a:xfrm>
              <a:off x="1816" y="2836"/>
              <a:ext cx="579" cy="485"/>
              <a:chOff x="1816" y="2836"/>
              <a:chExt cx="579" cy="485"/>
            </a:xfrm>
          </p:grpSpPr>
          <p:pic>
            <p:nvPicPr>
              <p:cNvPr id="21525" name="Picture 41"/>
              <p:cNvPicPr>
                <a:picLocks noChangeAspect="1" noChangeArrowheads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16" y="2836"/>
                <a:ext cx="579" cy="4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21526" name="Text Box 42"/>
              <p:cNvSpPr txBox="1">
                <a:spLocks noChangeArrowheads="1"/>
              </p:cNvSpPr>
              <p:nvPr/>
            </p:nvSpPr>
            <p:spPr bwMode="auto">
              <a:xfrm>
                <a:off x="2342" y="2888"/>
                <a:ext cx="0" cy="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altLang="ru-RU"/>
              </a:p>
            </p:txBody>
          </p:sp>
        </p:grpSp>
        <p:grpSp>
          <p:nvGrpSpPr>
            <p:cNvPr id="21522" name="Group 43"/>
            <p:cNvGrpSpPr>
              <a:grpSpLocks/>
            </p:cNvGrpSpPr>
            <p:nvPr/>
          </p:nvGrpSpPr>
          <p:grpSpPr bwMode="auto">
            <a:xfrm>
              <a:off x="2719" y="2836"/>
              <a:ext cx="682" cy="485"/>
              <a:chOff x="2719" y="2836"/>
              <a:chExt cx="682" cy="485"/>
            </a:xfrm>
          </p:grpSpPr>
          <p:pic>
            <p:nvPicPr>
              <p:cNvPr id="21523" name="Picture 44"/>
              <p:cNvPicPr>
                <a:picLocks noChangeAspect="1" noChangeArrowheads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19" y="2836"/>
                <a:ext cx="682" cy="4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21524" name="Text Box 45"/>
              <p:cNvSpPr txBox="1">
                <a:spLocks noChangeArrowheads="1"/>
              </p:cNvSpPr>
              <p:nvPr/>
            </p:nvSpPr>
            <p:spPr bwMode="auto">
              <a:xfrm>
                <a:off x="2770" y="2888"/>
                <a:ext cx="0" cy="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altLang="ru-RU"/>
              </a:p>
            </p:txBody>
          </p:sp>
        </p:grpSp>
      </p:grp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1"/>
          <p:cNvGrpSpPr>
            <a:grpSpLocks/>
          </p:cNvGrpSpPr>
          <p:nvPr/>
        </p:nvGrpSpPr>
        <p:grpSpPr bwMode="auto">
          <a:xfrm>
            <a:off x="179388" y="450850"/>
            <a:ext cx="8816975" cy="1150938"/>
            <a:chOff x="65" y="284"/>
            <a:chExt cx="5602" cy="725"/>
          </a:xfrm>
        </p:grpSpPr>
        <p:pic>
          <p:nvPicPr>
            <p:cNvPr id="2253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" y="284"/>
              <a:ext cx="5602" cy="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22533" name="Text Box 3"/>
            <p:cNvSpPr txBox="1">
              <a:spLocks noChangeArrowheads="1"/>
            </p:cNvSpPr>
            <p:nvPr/>
          </p:nvSpPr>
          <p:spPr bwMode="auto">
            <a:xfrm>
              <a:off x="65" y="284"/>
              <a:ext cx="5602" cy="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ru-RU" altLang="ru-RU"/>
            </a:p>
          </p:txBody>
        </p:sp>
      </p:grpSp>
      <p:sp>
        <p:nvSpPr>
          <p:cNvPr id="22531" name="Text Box 4"/>
          <p:cNvSpPr txBox="1">
            <a:spLocks noChangeArrowheads="1"/>
          </p:cNvSpPr>
          <p:nvPr/>
        </p:nvSpPr>
        <p:spPr bwMode="auto">
          <a:xfrm>
            <a:off x="179388" y="981075"/>
            <a:ext cx="8686800" cy="530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42900" indent="-34131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1pPr>
            <a:lvl2pPr marL="547688" indent="-18256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2pPr>
            <a:lvl3pPr marL="822325" indent="-18256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3pPr>
            <a:lvl4pPr marL="1096963" indent="-18256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4pPr>
            <a:lvl5pPr marL="1389063" indent="-18256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5pPr>
            <a:lvl6pPr marL="18462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6pPr>
            <a:lvl7pPr marL="23034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7pPr>
            <a:lvl8pPr marL="27606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8pPr>
            <a:lvl9pPr marL="32178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ts val="750"/>
              </a:spcBef>
              <a:buClrTx/>
              <a:buSzPct val="70000"/>
              <a:buFontTx/>
              <a:buNone/>
            </a:pPr>
            <a:r>
              <a:rPr lang="ru-RU" altLang="ru-RU" sz="3000">
                <a:solidFill>
                  <a:srgbClr val="4E3B30"/>
                </a:solidFill>
              </a:rPr>
              <a:t>	</a:t>
            </a:r>
          </a:p>
          <a:p>
            <a:pPr eaLnBrk="1" hangingPunct="1">
              <a:spcBef>
                <a:spcPts val="750"/>
              </a:spcBef>
              <a:buClrTx/>
              <a:buSzPct val="70000"/>
              <a:buFontTx/>
              <a:buNone/>
            </a:pPr>
            <a:r>
              <a:rPr lang="en-US" altLang="ru-RU" sz="3000" b="1">
                <a:solidFill>
                  <a:srgbClr val="4E3B30"/>
                </a:solidFill>
              </a:rPr>
              <a:t>		</a:t>
            </a:r>
            <a:r>
              <a:rPr lang="ru-RU" altLang="ru-RU" sz="30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Цель послетекстового этапа – интеграция чтения с продуктивными коммуникативными умениями, а именно говорением и письмом, т.е. учащиеся применяют полученные в ходе чтения знания в различных речевых ситуациях. В качестве заданий можно организовать дискуссию, ролевую игру, презентацию, написать письмо, сочинение и т. д.</a:t>
            </a:r>
          </a:p>
          <a:p>
            <a:pPr eaLnBrk="1" hangingPunct="1">
              <a:spcBef>
                <a:spcPts val="750"/>
              </a:spcBef>
              <a:buClrTx/>
              <a:buSzPct val="70000"/>
              <a:buFontTx/>
              <a:buNone/>
            </a:pPr>
            <a:endParaRPr lang="ru-RU" altLang="ru-RU" sz="3000" b="1">
              <a:solidFill>
                <a:srgbClr val="4E3B30"/>
              </a:solidFill>
            </a:endParaRP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1"/>
          <p:cNvGrpSpPr>
            <a:grpSpLocks/>
          </p:cNvGrpSpPr>
          <p:nvPr/>
        </p:nvGrpSpPr>
        <p:grpSpPr bwMode="auto">
          <a:xfrm>
            <a:off x="319088" y="146050"/>
            <a:ext cx="8382000" cy="1419225"/>
            <a:chOff x="196" y="88"/>
            <a:chExt cx="5279" cy="894"/>
          </a:xfrm>
        </p:grpSpPr>
        <p:pic>
          <p:nvPicPr>
            <p:cNvPr id="2355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" y="88"/>
              <a:ext cx="5279" cy="8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23557" name="Text Box 3"/>
            <p:cNvSpPr txBox="1">
              <a:spLocks noChangeArrowheads="1"/>
            </p:cNvSpPr>
            <p:nvPr/>
          </p:nvSpPr>
          <p:spPr bwMode="auto">
            <a:xfrm>
              <a:off x="196" y="88"/>
              <a:ext cx="5279" cy="8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ru-RU"/>
            </a:p>
          </p:txBody>
        </p:sp>
      </p:grpSp>
      <p:sp>
        <p:nvSpPr>
          <p:cNvPr id="23555" name="Text Box 4"/>
          <p:cNvSpPr txBox="1">
            <a:spLocks noChangeArrowheads="1"/>
          </p:cNvSpPr>
          <p:nvPr/>
        </p:nvSpPr>
        <p:spPr bwMode="auto">
          <a:xfrm>
            <a:off x="395288" y="1341438"/>
            <a:ext cx="8229600" cy="541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42900" indent="-34131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1pPr>
            <a:lvl2pPr marL="547688" indent="-18256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2pPr>
            <a:lvl3pPr marL="822325" indent="-18256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3pPr>
            <a:lvl4pPr marL="1096963" indent="-18256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4pPr>
            <a:lvl5pPr marL="1389063" indent="-18256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5pPr>
            <a:lvl6pPr marL="18462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6pPr>
            <a:lvl7pPr marL="23034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7pPr>
            <a:lvl8pPr marL="27606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8pPr>
            <a:lvl9pPr marL="32178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675"/>
              </a:spcBef>
              <a:buClrTx/>
              <a:buSzPct val="70000"/>
              <a:buFontTx/>
              <a:buNone/>
            </a:pPr>
            <a:r>
              <a:rPr lang="ru-RU" altLang="ru-RU" sz="2700">
                <a:solidFill>
                  <a:srgbClr val="4E3B30"/>
                </a:solidFill>
              </a:rPr>
              <a:t>		</a:t>
            </a:r>
            <a:r>
              <a:rPr lang="ru-RU" altLang="ru-RU" sz="28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В качестве заданий на контроль понимания прочитанного учащимся предлагались задания, вовлекающие их в активную творческую деятельность, причем не только речевую, но и неречевую: </a:t>
            </a:r>
          </a:p>
          <a:p>
            <a:pPr eaLnBrk="1" hangingPunct="1">
              <a:lnSpc>
                <a:spcPct val="90000"/>
              </a:lnSpc>
              <a:spcBef>
                <a:spcPts val="675"/>
              </a:spcBef>
              <a:buClr>
                <a:srgbClr val="B7720D"/>
              </a:buClr>
              <a:buSzPct val="85000"/>
              <a:buFont typeface="Wingdings" pitchFamily="2" charset="2"/>
              <a:buChar char=""/>
            </a:pPr>
            <a:r>
              <a:rPr lang="ru-RU" altLang="ru-RU" sz="28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  нарисуйте, начертите…</a:t>
            </a:r>
          </a:p>
          <a:p>
            <a:pPr eaLnBrk="1" hangingPunct="1">
              <a:lnSpc>
                <a:spcPct val="90000"/>
              </a:lnSpc>
              <a:spcBef>
                <a:spcPts val="675"/>
              </a:spcBef>
              <a:buClr>
                <a:srgbClr val="B7720D"/>
              </a:buClr>
              <a:buSzPct val="85000"/>
              <a:buFont typeface="Wingdings" pitchFamily="2" charset="2"/>
              <a:buChar char=""/>
            </a:pPr>
            <a:r>
              <a:rPr lang="ru-RU" altLang="ru-RU" sz="28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  перескажите, расскажите, спишите, докажите… </a:t>
            </a:r>
          </a:p>
          <a:p>
            <a:pPr eaLnBrk="1" hangingPunct="1">
              <a:lnSpc>
                <a:spcPct val="90000"/>
              </a:lnSpc>
              <a:spcBef>
                <a:spcPts val="675"/>
              </a:spcBef>
              <a:buClr>
                <a:srgbClr val="B7720D"/>
              </a:buClr>
              <a:buSzPct val="85000"/>
              <a:buFont typeface="Wingdings" pitchFamily="2" charset="2"/>
              <a:buChar char=""/>
            </a:pPr>
            <a:r>
              <a:rPr lang="ru-RU" altLang="ru-RU" sz="28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   напишите, продолжите, закончите, дополните… </a:t>
            </a:r>
          </a:p>
          <a:p>
            <a:pPr eaLnBrk="1" hangingPunct="1">
              <a:lnSpc>
                <a:spcPct val="90000"/>
              </a:lnSpc>
              <a:spcBef>
                <a:spcPts val="675"/>
              </a:spcBef>
              <a:buClr>
                <a:srgbClr val="B7720D"/>
              </a:buClr>
              <a:buSzPct val="85000"/>
              <a:buFont typeface="Wingdings" pitchFamily="2" charset="2"/>
              <a:buChar char=""/>
            </a:pPr>
            <a:r>
              <a:rPr lang="ru-RU" altLang="ru-RU" sz="28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   найдите эквиваленты, переведите… </a:t>
            </a:r>
          </a:p>
          <a:p>
            <a:pPr eaLnBrk="1" hangingPunct="1">
              <a:lnSpc>
                <a:spcPct val="90000"/>
              </a:lnSpc>
              <a:spcBef>
                <a:spcPts val="675"/>
              </a:spcBef>
              <a:buClrTx/>
              <a:buSzPct val="70000"/>
              <a:buFontTx/>
              <a:buNone/>
            </a:pPr>
            <a:endParaRPr lang="ru-RU" altLang="ru-RU" sz="2700" b="1">
              <a:solidFill>
                <a:srgbClr val="4E3B30"/>
              </a:solidFill>
            </a:endParaRP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1"/>
          <p:cNvSpPr txBox="1">
            <a:spLocks noChangeArrowheads="1"/>
          </p:cNvSpPr>
          <p:nvPr/>
        </p:nvSpPr>
        <p:spPr bwMode="auto">
          <a:xfrm>
            <a:off x="0" y="1196975"/>
            <a:ext cx="9288463" cy="566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41313" indent="-341313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1pPr>
            <a:lvl2pPr marL="547688" indent="-182563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2pPr>
            <a:lvl3pPr marL="822325" indent="-182563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3pPr>
            <a:lvl4pPr marL="1096963" indent="-182563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4pPr>
            <a:lvl5pPr marL="1389063" indent="-182563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5pPr>
            <a:lvl6pPr marL="18462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6pPr>
            <a:lvl7pPr marL="23034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7pPr>
            <a:lvl8pPr marL="27606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8pPr>
            <a:lvl9pPr marL="32178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575"/>
              </a:spcBef>
              <a:buClr>
                <a:srgbClr val="AF6D0D"/>
              </a:buClr>
              <a:buSzPct val="85000"/>
              <a:buFont typeface="Wingdings" pitchFamily="2" charset="2"/>
              <a:buChar char=""/>
            </a:pPr>
            <a:r>
              <a:rPr lang="ru-RU" altLang="ru-RU" sz="2200" b="1">
                <a:solidFill>
                  <a:srgbClr val="4E3B30"/>
                </a:solidFill>
              </a:rPr>
              <a:t> </a:t>
            </a:r>
            <a:r>
              <a:rPr lang="ru-RU" altLang="ru-RU" sz="22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Прочтите текст и выразите свое согласие (не согласие) с приведенными ниже утверждениями из текста.</a:t>
            </a:r>
          </a:p>
          <a:p>
            <a:pPr eaLnBrk="1" hangingPunct="1">
              <a:lnSpc>
                <a:spcPct val="80000"/>
              </a:lnSpc>
              <a:spcBef>
                <a:spcPts val="575"/>
              </a:spcBef>
              <a:buClr>
                <a:srgbClr val="AF6D0D"/>
              </a:buClr>
              <a:buSzPct val="85000"/>
              <a:buFont typeface="Wingdings" pitchFamily="2" charset="2"/>
              <a:buChar char=""/>
            </a:pPr>
            <a:r>
              <a:rPr lang="ru-RU" altLang="ru-RU" sz="22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Распределите данные вопросы в последовательности, которая соответствует содержанию текста. Кратко ответьте на них.</a:t>
            </a:r>
          </a:p>
          <a:p>
            <a:pPr eaLnBrk="1" hangingPunct="1">
              <a:lnSpc>
                <a:spcPct val="80000"/>
              </a:lnSpc>
              <a:spcBef>
                <a:spcPts val="575"/>
              </a:spcBef>
              <a:buClr>
                <a:srgbClr val="AF6D0D"/>
              </a:buClr>
              <a:buSzPct val="85000"/>
              <a:buFont typeface="Wingdings" pitchFamily="2" charset="2"/>
              <a:buChar char=""/>
            </a:pPr>
            <a:r>
              <a:rPr lang="ru-RU" altLang="ru-RU" sz="22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Ответьте на вопросы к тексту.</a:t>
            </a:r>
          </a:p>
          <a:p>
            <a:pPr eaLnBrk="1" hangingPunct="1">
              <a:lnSpc>
                <a:spcPct val="80000"/>
              </a:lnSpc>
              <a:spcBef>
                <a:spcPts val="575"/>
              </a:spcBef>
              <a:buClr>
                <a:srgbClr val="AF6D0D"/>
              </a:buClr>
              <a:buSzPct val="85000"/>
              <a:buFont typeface="Wingdings" pitchFamily="2" charset="2"/>
              <a:buChar char=""/>
            </a:pPr>
            <a:r>
              <a:rPr lang="ru-RU" altLang="ru-RU" sz="22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Составьте план прочитанного. </a:t>
            </a:r>
          </a:p>
          <a:p>
            <a:pPr eaLnBrk="1" hangingPunct="1">
              <a:lnSpc>
                <a:spcPct val="80000"/>
              </a:lnSpc>
              <a:spcBef>
                <a:spcPts val="575"/>
              </a:spcBef>
              <a:buClr>
                <a:srgbClr val="AF6D0D"/>
              </a:buClr>
              <a:buSzPct val="85000"/>
              <a:buFont typeface="Wingdings" pitchFamily="2" charset="2"/>
              <a:buChar char=""/>
            </a:pPr>
            <a:r>
              <a:rPr lang="ru-RU" altLang="ru-RU" sz="22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Скажите, какую цель, на ваш взгляд, ставил перед собой автор текста. </a:t>
            </a:r>
          </a:p>
          <a:p>
            <a:pPr eaLnBrk="1" hangingPunct="1">
              <a:lnSpc>
                <a:spcPct val="80000"/>
              </a:lnSpc>
              <a:spcBef>
                <a:spcPts val="575"/>
              </a:spcBef>
              <a:buClr>
                <a:srgbClr val="AF6D0D"/>
              </a:buClr>
              <a:buSzPct val="85000"/>
              <a:buFont typeface="Wingdings" pitchFamily="2" charset="2"/>
              <a:buChar char=""/>
            </a:pPr>
            <a:r>
              <a:rPr lang="ru-RU" altLang="ru-RU" sz="22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Скажите, совпадает ли точка зрения автора по обсуждаемому в тексте вопросу с вашей.</a:t>
            </a:r>
          </a:p>
          <a:p>
            <a:pPr eaLnBrk="1" hangingPunct="1">
              <a:lnSpc>
                <a:spcPct val="80000"/>
              </a:lnSpc>
              <a:spcBef>
                <a:spcPts val="575"/>
              </a:spcBef>
              <a:buClr>
                <a:srgbClr val="AF6D0D"/>
              </a:buClr>
              <a:buSzPct val="85000"/>
              <a:buFont typeface="Wingdings" pitchFamily="2" charset="2"/>
              <a:buChar char=""/>
            </a:pPr>
            <a:r>
              <a:rPr lang="ru-RU" altLang="ru-RU" sz="22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Определите основное коммуникативное намерение автора текста</a:t>
            </a:r>
            <a:r>
              <a:rPr lang="en-US" altLang="ru-RU" sz="22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spcBef>
                <a:spcPts val="575"/>
              </a:spcBef>
              <a:buClr>
                <a:srgbClr val="AF6D0D"/>
              </a:buClr>
              <a:buSzPct val="85000"/>
              <a:buFont typeface="Wingdings" pitchFamily="2" charset="2"/>
              <a:buChar char=""/>
            </a:pPr>
            <a:r>
              <a:rPr lang="ru-RU" altLang="ru-RU" sz="22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Назовите основную, на ваш взгляд, функцию прочитанного текста (информативная, оценочная, воздействующая или функция убеждения).</a:t>
            </a:r>
          </a:p>
          <a:p>
            <a:pPr eaLnBrk="1" hangingPunct="1">
              <a:lnSpc>
                <a:spcPct val="80000"/>
              </a:lnSpc>
              <a:spcBef>
                <a:spcPts val="575"/>
              </a:spcBef>
              <a:buClr>
                <a:srgbClr val="AF6D0D"/>
              </a:buClr>
              <a:buSzPct val="85000"/>
              <a:buFont typeface="Wingdings" pitchFamily="2" charset="2"/>
              <a:buChar char=""/>
            </a:pPr>
            <a:r>
              <a:rPr lang="en-US" altLang="ru-RU" sz="22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altLang="ru-RU" sz="22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кажите, что было для вас особенно интересно узнать из текста и почему.</a:t>
            </a:r>
          </a:p>
          <a:p>
            <a:pPr eaLnBrk="1" hangingPunct="1">
              <a:lnSpc>
                <a:spcPct val="80000"/>
              </a:lnSpc>
              <a:spcBef>
                <a:spcPts val="575"/>
              </a:spcBef>
              <a:buClr>
                <a:srgbClr val="AF6D0D"/>
              </a:buClr>
              <a:buSzPct val="85000"/>
              <a:buFont typeface="Wingdings" pitchFamily="2" charset="2"/>
              <a:buChar char=""/>
            </a:pPr>
            <a:r>
              <a:rPr lang="ru-RU" altLang="ru-RU" sz="22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Скажите, какие из перечисленных фактов вы узнали впервые из прочитанного текста.</a:t>
            </a:r>
          </a:p>
          <a:p>
            <a:pPr eaLnBrk="1" hangingPunct="1">
              <a:lnSpc>
                <a:spcPct val="80000"/>
              </a:lnSpc>
              <a:spcBef>
                <a:spcPts val="575"/>
              </a:spcBef>
              <a:buClrTx/>
              <a:buSzPct val="70000"/>
              <a:buFontTx/>
              <a:buNone/>
            </a:pPr>
            <a:endParaRPr lang="ru-RU" altLang="ru-RU" sz="2000" b="1">
              <a:solidFill>
                <a:srgbClr val="4E3B30"/>
              </a:solidFill>
            </a:endParaRPr>
          </a:p>
        </p:txBody>
      </p:sp>
      <p:sp>
        <p:nvSpPr>
          <p:cNvPr id="50179" name="Заголовок 2"/>
          <p:cNvSpPr>
            <a:spLocks noGrp="1"/>
          </p:cNvSpPr>
          <p:nvPr>
            <p:ph type="title"/>
          </p:nvPr>
        </p:nvSpPr>
        <p:spPr>
          <a:xfrm>
            <a:off x="304800" y="115888"/>
            <a:ext cx="8685213" cy="7921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altLang="ru-RU" sz="3200" dirty="0" smtClean="0"/>
              <a:t>На </a:t>
            </a:r>
            <a:r>
              <a:rPr lang="ru-RU" altLang="ru-RU" sz="3200" dirty="0" err="1" smtClean="0"/>
              <a:t>послетектовом</a:t>
            </a:r>
            <a:r>
              <a:rPr lang="ru-RU" altLang="ru-RU" sz="3200" dirty="0" smtClean="0"/>
              <a:t> этапе можно предложить и другие формы работы</a:t>
            </a: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1"/>
          <p:cNvSpPr txBox="1">
            <a:spLocks noChangeArrowheads="1"/>
          </p:cNvSpPr>
          <p:nvPr/>
        </p:nvSpPr>
        <p:spPr bwMode="auto">
          <a:xfrm>
            <a:off x="250825" y="549275"/>
            <a:ext cx="8686800" cy="675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42900" indent="-34131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1pPr>
            <a:lvl2pPr marL="547688" indent="-18256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2pPr>
            <a:lvl3pPr marL="822325" indent="-18256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3pPr>
            <a:lvl4pPr marL="1096963" indent="-18256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4pPr>
            <a:lvl5pPr marL="1389063" indent="-18256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5pPr>
            <a:lvl6pPr marL="18462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6pPr>
            <a:lvl7pPr marL="23034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7pPr>
            <a:lvl8pPr marL="27606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8pPr>
            <a:lvl9pPr marL="32178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ts val="750"/>
              </a:spcBef>
              <a:buClrTx/>
              <a:buSzPct val="70000"/>
              <a:buFontTx/>
              <a:buNone/>
            </a:pPr>
            <a:r>
              <a:rPr lang="en-US" altLang="ru-RU" sz="3000">
                <a:solidFill>
                  <a:srgbClr val="4E3B30"/>
                </a:solidFill>
              </a:rPr>
              <a:t>	</a:t>
            </a:r>
            <a:r>
              <a:rPr lang="ru-RU" altLang="ru-RU" sz="3000" b="1">
                <a:solidFill>
                  <a:srgbClr val="4E3B30"/>
                </a:solidFill>
              </a:rPr>
              <a:t> </a:t>
            </a:r>
            <a:r>
              <a:rPr lang="ru-RU" altLang="ru-RU" sz="3000" b="1">
                <a:solidFill>
                  <a:srgbClr val="4E3B30"/>
                </a:solidFill>
                <a:latin typeface="Arial" charset="0"/>
              </a:rPr>
              <a:t> 	</a:t>
            </a:r>
            <a:r>
              <a:rPr lang="ru-RU" altLang="ru-RU" sz="30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Текст является основой для развития умений учащихся выражать свои мысли в устной и письменной форме.  </a:t>
            </a:r>
          </a:p>
          <a:p>
            <a:pPr eaLnBrk="1" hangingPunct="1">
              <a:spcBef>
                <a:spcPts val="750"/>
              </a:spcBef>
              <a:buClrTx/>
              <a:buSzPct val="70000"/>
              <a:buFontTx/>
              <a:buNone/>
            </a:pPr>
            <a:r>
              <a:rPr lang="ru-RU" altLang="ru-RU" sz="30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    	Учащиеся отвечают на вопросы к тексту, комментируют его содержание, высказывают свою точку зрения на полученную информацию, составляют письменный вариант собственного текста и он может являться основой для выполнения проектной работы. Тексту (и прежде всего печатному) отводится центральная роль в учебном процессе</a:t>
            </a:r>
            <a:r>
              <a:rPr lang="ru-RU" altLang="ru-RU" sz="3000" b="1">
                <a:solidFill>
                  <a:srgbClr val="4E3B30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spcBef>
                <a:spcPts val="750"/>
              </a:spcBef>
              <a:buClrTx/>
              <a:buSzPct val="70000"/>
              <a:buFontTx/>
              <a:buNone/>
            </a:pPr>
            <a:endParaRPr lang="ru-RU" altLang="ru-RU" sz="3000" b="1">
              <a:solidFill>
                <a:srgbClr val="4E3B30"/>
              </a:solidFill>
            </a:endParaRP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260648"/>
            <a:ext cx="7920880" cy="1440159"/>
          </a:xfrm>
          <a:ln>
            <a:miter lim="800000"/>
            <a:headEnd/>
            <a:tailEnd/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Georgia" pitchFamily="18" charset="0"/>
              <a:buNone/>
              <a:defRPr/>
            </a:pPr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Требования к учебному проекту</a:t>
            </a:r>
            <a:endParaRPr lang="ru-RU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1341438"/>
            <a:ext cx="8218487" cy="5286375"/>
          </a:xfrm>
          <a:ln>
            <a:solidFill>
              <a:schemeClr val="bg1">
                <a:lumMod val="85000"/>
              </a:schemeClr>
            </a:solidFill>
          </a:ln>
        </p:spPr>
        <p:txBody>
          <a:bodyPr rtlCol="0">
            <a:normAutofit/>
          </a:bodyPr>
          <a:lstStyle/>
          <a:p>
            <a:pPr marL="179388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altLang="ru-RU" sz="1800" b="1" i="1" dirty="0" smtClean="0"/>
          </a:p>
          <a:p>
            <a:pPr marL="179388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altLang="ru-RU" sz="1800" b="1" i="1" dirty="0" smtClean="0"/>
          </a:p>
          <a:p>
            <a:pPr marL="179388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altLang="ru-RU" sz="1800" b="1" i="1" dirty="0" smtClean="0"/>
              <a:t>Проблема</a:t>
            </a:r>
            <a:r>
              <a:rPr lang="ru-RU" altLang="ru-RU" sz="1800" i="1" dirty="0" smtClean="0"/>
              <a:t> проекта должна быть социально-значимой, исследовательской, информационной, практической.</a:t>
            </a:r>
            <a:endParaRPr lang="ru-RU" altLang="ru-RU" sz="1800" i="1" dirty="0" smtClean="0">
              <a:latin typeface="Arial" charset="0"/>
            </a:endParaRPr>
          </a:p>
          <a:p>
            <a:pPr marL="179388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altLang="ru-RU" sz="1800" i="1" dirty="0" smtClean="0">
              <a:latin typeface="Arial" charset="0"/>
            </a:endParaRPr>
          </a:p>
          <a:p>
            <a:pPr marL="179388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altLang="ru-RU" sz="1800" b="1" i="1" dirty="0" smtClean="0"/>
              <a:t>Планирование </a:t>
            </a:r>
            <a:r>
              <a:rPr lang="ru-RU" altLang="ru-RU" sz="1800" i="1" dirty="0" smtClean="0"/>
              <a:t>проекта - определение вида продукта и формы презентации; пооперационная разработка проекта, с указанием сроков и ответственных.</a:t>
            </a:r>
            <a:endParaRPr lang="ru-RU" altLang="ru-RU" sz="1800" i="1" dirty="0" smtClean="0">
              <a:latin typeface="Arial" charset="0"/>
            </a:endParaRPr>
          </a:p>
          <a:p>
            <a:pPr marL="179388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altLang="ru-RU" sz="1800" i="1" dirty="0" smtClean="0">
              <a:latin typeface="Arial" charset="0"/>
            </a:endParaRPr>
          </a:p>
          <a:p>
            <a:pPr marL="179388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altLang="ru-RU" sz="1800" b="1" i="1" dirty="0" smtClean="0"/>
              <a:t>Поиск</a:t>
            </a:r>
            <a:r>
              <a:rPr lang="ru-RU" altLang="ru-RU" sz="1800" i="1" dirty="0" smtClean="0"/>
              <a:t> информации - исследовательская работа учащихся как обязательное условие проекта.</a:t>
            </a:r>
            <a:endParaRPr lang="ru-RU" altLang="ru-RU" sz="1800" i="1" dirty="0" smtClean="0">
              <a:latin typeface="Arial" charset="0"/>
            </a:endParaRPr>
          </a:p>
          <a:p>
            <a:pPr marL="179388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altLang="ru-RU" sz="1800" i="1" dirty="0" smtClean="0">
              <a:latin typeface="Arial" charset="0"/>
            </a:endParaRPr>
          </a:p>
          <a:p>
            <a:pPr marL="179388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altLang="ru-RU" sz="1800" b="1" i="1" dirty="0" smtClean="0"/>
              <a:t>Продукт</a:t>
            </a:r>
            <a:r>
              <a:rPr lang="ru-RU" altLang="ru-RU" sz="1800" i="1" dirty="0" smtClean="0"/>
              <a:t> является конкретным результатом проекта</a:t>
            </a:r>
            <a:endParaRPr lang="ru-RU" altLang="ru-RU" sz="1800" i="1" dirty="0" smtClean="0">
              <a:latin typeface="Arial" charset="0"/>
            </a:endParaRPr>
          </a:p>
          <a:p>
            <a:pPr marL="179388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altLang="ru-RU" sz="1800" i="1" dirty="0" smtClean="0"/>
          </a:p>
          <a:p>
            <a:pPr marL="179388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altLang="ru-RU" sz="1800" b="1" i="1" dirty="0" smtClean="0"/>
              <a:t>Презентация</a:t>
            </a:r>
            <a:r>
              <a:rPr lang="ru-RU" altLang="ru-RU" sz="1800" i="1" dirty="0" smtClean="0"/>
              <a:t> продукта и защита самого проекта.</a:t>
            </a:r>
            <a:endParaRPr lang="ru-RU" altLang="ru-RU" sz="1800" i="1" dirty="0" smtClean="0">
              <a:latin typeface="Arial" charset="0"/>
            </a:endParaRPr>
          </a:p>
          <a:p>
            <a:pPr marL="179388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altLang="ru-RU" sz="1800" i="1" dirty="0" smtClean="0">
              <a:latin typeface="Arial" charset="0"/>
            </a:endParaRPr>
          </a:p>
          <a:p>
            <a:pPr marL="179388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altLang="ru-RU" sz="1800" b="1" i="1" dirty="0" smtClean="0"/>
              <a:t>Портфолио</a:t>
            </a:r>
            <a:r>
              <a:rPr lang="ru-RU" altLang="ru-RU" sz="1800" i="1" dirty="0" smtClean="0"/>
              <a:t> проекта - папка, в которой собраны все рабочие материалы (черновики, планы, результаты исследований и  т. п.)</a:t>
            </a:r>
            <a:endParaRPr lang="ru-RU" altLang="ru-RU" sz="1800" i="1" dirty="0" smtClean="0">
              <a:latin typeface="Arial" charset="0"/>
            </a:endParaRPr>
          </a:p>
          <a:p>
            <a:pPr marL="179388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altLang="ru-RU" sz="1800" i="1" dirty="0" smtClean="0"/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0113" y="274638"/>
            <a:ext cx="7848600" cy="1066800"/>
          </a:xfrm>
          <a:noFill/>
        </p:spPr>
      </p:pic>
      <p:sp>
        <p:nvSpPr>
          <p:cNvPr id="27651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27652" name="AutoShape 9"/>
          <p:cNvSpPr>
            <a:spLocks noChangeArrowheads="1"/>
          </p:cNvSpPr>
          <p:nvPr/>
        </p:nvSpPr>
        <p:spPr bwMode="auto">
          <a:xfrm>
            <a:off x="179388" y="1125538"/>
            <a:ext cx="4321175" cy="3382962"/>
          </a:xfrm>
          <a:prstGeom prst="roundRect">
            <a:avLst>
              <a:gd name="adj" fmla="val 16667"/>
            </a:avLst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7653" name="AutoShape 10"/>
          <p:cNvSpPr>
            <a:spLocks noChangeArrowheads="1"/>
          </p:cNvSpPr>
          <p:nvPr/>
        </p:nvSpPr>
        <p:spPr bwMode="auto">
          <a:xfrm>
            <a:off x="4787900" y="1125538"/>
            <a:ext cx="4032250" cy="5256212"/>
          </a:xfrm>
          <a:prstGeom prst="roundRect">
            <a:avLst>
              <a:gd name="adj" fmla="val 16667"/>
            </a:avLst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7654" name="Text Box 13"/>
          <p:cNvSpPr txBox="1">
            <a:spLocks noChangeArrowheads="1"/>
          </p:cNvSpPr>
          <p:nvPr/>
        </p:nvSpPr>
        <p:spPr bwMode="auto">
          <a:xfrm>
            <a:off x="468313" y="1773238"/>
            <a:ext cx="3671887" cy="220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ru-RU" altLang="ru-RU" sz="1400" b="1" i="1">
                <a:solidFill>
                  <a:srgbClr val="000066"/>
                </a:solidFill>
                <a:latin typeface="Arial" charset="0"/>
              </a:rPr>
              <a:t>Поставить</a:t>
            </a:r>
            <a:r>
              <a:rPr lang="ru-RU" altLang="ru-RU" sz="1400" i="1">
                <a:solidFill>
                  <a:srgbClr val="000066"/>
                </a:solidFill>
                <a:latin typeface="Arial" charset="0"/>
              </a:rPr>
              <a:t> перед учащимся и решить значимую для него проблему, взятую из жизни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ru-RU" altLang="ru-RU" sz="1400" i="1">
              <a:solidFill>
                <a:srgbClr val="000066"/>
              </a:solidFill>
              <a:latin typeface="Arial" charset="0"/>
            </a:endParaRP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ru-RU" altLang="ru-RU" sz="1400" i="1" u="sng">
                <a:solidFill>
                  <a:srgbClr val="000066"/>
                </a:solidFill>
                <a:latin typeface="Arial" charset="0"/>
              </a:rPr>
              <a:t>Примеры проектов</a:t>
            </a:r>
          </a:p>
          <a:p>
            <a:pPr>
              <a:spcBef>
                <a:spcPct val="20000"/>
              </a:spcBef>
              <a:buFontTx/>
              <a:buChar char="-"/>
            </a:pPr>
            <a:r>
              <a:rPr lang="ru-RU" altLang="ru-RU" sz="1400">
                <a:solidFill>
                  <a:schemeClr val="tx1"/>
                </a:solidFill>
                <a:latin typeface="Arial" charset="0"/>
              </a:rPr>
              <a:t>«Спасение исчезающих видов животных», «Достопримечательности Лондона», «Игрушки прошлого»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altLang="ru-RU" sz="1400">
                <a:solidFill>
                  <a:schemeClr val="tx1"/>
                </a:solidFill>
                <a:latin typeface="Arial" charset="0"/>
              </a:rPr>
              <a:t>,</a:t>
            </a:r>
          </a:p>
        </p:txBody>
      </p:sp>
      <p:sp>
        <p:nvSpPr>
          <p:cNvPr id="27655" name="Text Box 14"/>
          <p:cNvSpPr txBox="1">
            <a:spLocks noChangeArrowheads="1"/>
          </p:cNvSpPr>
          <p:nvPr/>
        </p:nvSpPr>
        <p:spPr bwMode="auto">
          <a:xfrm>
            <a:off x="5148263" y="1196975"/>
            <a:ext cx="3455987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 typeface="Arial" charset="0"/>
              <a:buChar char="•"/>
            </a:pPr>
            <a:endParaRPr lang="ru-RU" altLang="ru-RU" sz="1400" b="1" i="1">
              <a:solidFill>
                <a:srgbClr val="000066"/>
              </a:solidFill>
              <a:latin typeface="Arial" charset="0"/>
            </a:endParaRPr>
          </a:p>
          <a:p>
            <a:pPr>
              <a:spcBef>
                <a:spcPct val="20000"/>
              </a:spcBef>
              <a:buFont typeface="Arial" charset="0"/>
              <a:buChar char="•"/>
            </a:pPr>
            <a:endParaRPr lang="ru-RU" altLang="ru-RU" sz="1400" b="1" i="1">
              <a:solidFill>
                <a:srgbClr val="000066"/>
              </a:solidFill>
              <a:latin typeface="Arial" charset="0"/>
            </a:endParaRP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ru-RU" altLang="ru-RU" sz="1400" b="1" i="1">
                <a:solidFill>
                  <a:srgbClr val="000066"/>
                </a:solidFill>
                <a:latin typeface="Arial" charset="0"/>
              </a:rPr>
              <a:t>Применить</a:t>
            </a:r>
            <a:r>
              <a:rPr lang="ru-RU" altLang="ru-RU" sz="1400" i="1">
                <a:solidFill>
                  <a:srgbClr val="000066"/>
                </a:solidFill>
                <a:latin typeface="Arial" charset="0"/>
              </a:rPr>
              <a:t> для решения 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altLang="ru-RU" sz="1400" i="1">
                <a:solidFill>
                  <a:srgbClr val="000066"/>
                </a:solidFill>
                <a:latin typeface="Arial" charset="0"/>
              </a:rPr>
              <a:t>определенные знания и умения, как 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altLang="ru-RU" sz="1400" i="1">
                <a:solidFill>
                  <a:srgbClr val="000066"/>
                </a:solidFill>
                <a:latin typeface="Arial" charset="0"/>
              </a:rPr>
              <a:t>имеющиеся, так и приобретенные в 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altLang="ru-RU" sz="1400" i="1">
                <a:solidFill>
                  <a:srgbClr val="000066"/>
                </a:solidFill>
                <a:latin typeface="Arial" charset="0"/>
              </a:rPr>
              <a:t>процессе достижения поставленной 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altLang="ru-RU" sz="1400" i="1">
                <a:solidFill>
                  <a:srgbClr val="000066"/>
                </a:solidFill>
                <a:latin typeface="Arial" charset="0"/>
              </a:rPr>
              <a:t>цели</a:t>
            </a:r>
          </a:p>
          <a:p>
            <a:pPr>
              <a:spcBef>
                <a:spcPct val="20000"/>
              </a:spcBef>
              <a:buFont typeface="Arial" charset="0"/>
              <a:buChar char="•"/>
            </a:pPr>
            <a:endParaRPr lang="ru-RU" altLang="ru-RU" sz="1400" i="1">
              <a:solidFill>
                <a:srgbClr val="000066"/>
              </a:solidFill>
              <a:latin typeface="Arial" charset="0"/>
            </a:endParaRP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ru-RU" altLang="ru-RU" sz="1400" i="1" u="sng">
                <a:solidFill>
                  <a:srgbClr val="000066"/>
                </a:solidFill>
                <a:latin typeface="Arial" charset="0"/>
              </a:rPr>
              <a:t>Примеры проектов</a:t>
            </a:r>
            <a:endParaRPr lang="ru-RU" altLang="ru-RU" sz="1400" u="sng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27656" name="Text Box 15"/>
          <p:cNvSpPr txBox="1">
            <a:spLocks noChangeArrowheads="1"/>
          </p:cNvSpPr>
          <p:nvPr/>
        </p:nvSpPr>
        <p:spPr bwMode="auto">
          <a:xfrm>
            <a:off x="6156325" y="1557338"/>
            <a:ext cx="22320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7657" name="Text Box 16"/>
          <p:cNvSpPr txBox="1">
            <a:spLocks noChangeArrowheads="1"/>
          </p:cNvSpPr>
          <p:nvPr/>
        </p:nvSpPr>
        <p:spPr bwMode="auto">
          <a:xfrm>
            <a:off x="6227763" y="1341438"/>
            <a:ext cx="23764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 typeface="Arial" charset="0"/>
              <a:buChar char="•"/>
            </a:pPr>
            <a:endParaRPr lang="ru-RU" altLang="ru-RU" sz="14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7658" name="Text Box 17"/>
          <p:cNvSpPr txBox="1">
            <a:spLocks noChangeArrowheads="1"/>
          </p:cNvSpPr>
          <p:nvPr/>
        </p:nvSpPr>
        <p:spPr bwMode="auto">
          <a:xfrm>
            <a:off x="3276600" y="3357563"/>
            <a:ext cx="2520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7659" name="Text Box 19"/>
          <p:cNvSpPr txBox="1">
            <a:spLocks noChangeArrowheads="1"/>
          </p:cNvSpPr>
          <p:nvPr/>
        </p:nvSpPr>
        <p:spPr bwMode="auto">
          <a:xfrm>
            <a:off x="5003800" y="3357563"/>
            <a:ext cx="3600450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endParaRPr lang="ru-RU" altLang="ru-RU" sz="1400">
              <a:solidFill>
                <a:schemeClr val="tx1"/>
              </a:solidFill>
              <a:latin typeface="Arial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ru-RU" altLang="ru-RU" sz="1400">
                <a:solidFill>
                  <a:schemeClr val="tx1"/>
                </a:solidFill>
                <a:latin typeface="Arial" charset="0"/>
              </a:rPr>
              <a:t>«Путешествие по Лондону»</a:t>
            </a:r>
          </a:p>
          <a:p>
            <a:pPr>
              <a:spcBef>
                <a:spcPct val="50000"/>
              </a:spcBef>
            </a:pPr>
            <a:r>
              <a:rPr lang="ru-RU" altLang="ru-RU" sz="1400">
                <a:solidFill>
                  <a:schemeClr val="tx1"/>
                </a:solidFill>
                <a:latin typeface="Arial" charset="0"/>
              </a:rPr>
              <a:t>« Исчезающие виды животных»</a:t>
            </a:r>
          </a:p>
          <a:p>
            <a:pPr>
              <a:spcBef>
                <a:spcPct val="50000"/>
              </a:spcBef>
            </a:pPr>
            <a:r>
              <a:rPr lang="ru-RU" altLang="ru-RU" sz="1400">
                <a:solidFill>
                  <a:schemeClr val="tx1"/>
                </a:solidFill>
                <a:latin typeface="Arial" charset="0"/>
              </a:rPr>
              <a:t>«Игрушки из прошлого»</a:t>
            </a:r>
          </a:p>
          <a:p>
            <a:pPr>
              <a:spcBef>
                <a:spcPct val="50000"/>
              </a:spcBef>
              <a:buFontTx/>
              <a:buChar char="-"/>
            </a:pPr>
            <a:endParaRPr lang="ru-RU" altLang="ru-RU" sz="1400">
              <a:solidFill>
                <a:schemeClr val="tx1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ru-RU" altLang="ru-RU" sz="1400">
              <a:solidFill>
                <a:schemeClr val="tx1"/>
              </a:solidFill>
              <a:latin typeface="Arial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endParaRPr lang="ru-RU" altLang="ru-RU" sz="14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7660" name="AutoShape 20"/>
          <p:cNvSpPr>
            <a:spLocks noChangeArrowheads="1"/>
          </p:cNvSpPr>
          <p:nvPr/>
        </p:nvSpPr>
        <p:spPr bwMode="auto">
          <a:xfrm>
            <a:off x="468313" y="4652963"/>
            <a:ext cx="3959225" cy="1851025"/>
          </a:xfrm>
          <a:prstGeom prst="roundRect">
            <a:avLst>
              <a:gd name="adj" fmla="val 16667"/>
            </a:avLst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7661" name="Text Box 21"/>
          <p:cNvSpPr txBox="1">
            <a:spLocks noChangeArrowheads="1"/>
          </p:cNvSpPr>
          <p:nvPr/>
        </p:nvSpPr>
        <p:spPr bwMode="auto">
          <a:xfrm>
            <a:off x="755650" y="4724400"/>
            <a:ext cx="35290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 altLang="ru-RU" sz="1400" b="1" i="1">
                <a:solidFill>
                  <a:srgbClr val="000066"/>
                </a:solidFill>
                <a:latin typeface="Calibri" pitchFamily="34" charset="0"/>
              </a:rPr>
              <a:t>Получить</a:t>
            </a:r>
            <a:r>
              <a:rPr lang="ru-RU" altLang="ru-RU" sz="1400" i="1">
                <a:solidFill>
                  <a:srgbClr val="000066"/>
                </a:solidFill>
                <a:latin typeface="Calibri" pitchFamily="34" charset="0"/>
              </a:rPr>
              <a:t> в итоге реальный результат</a:t>
            </a:r>
          </a:p>
        </p:txBody>
      </p:sp>
      <p:sp>
        <p:nvSpPr>
          <p:cNvPr id="27662" name="Text Box 22"/>
          <p:cNvSpPr txBox="1">
            <a:spLocks noChangeArrowheads="1"/>
          </p:cNvSpPr>
          <p:nvPr/>
        </p:nvSpPr>
        <p:spPr bwMode="auto">
          <a:xfrm>
            <a:off x="755650" y="5013325"/>
            <a:ext cx="338455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 altLang="ru-RU" sz="1400" i="1" u="sng">
                <a:solidFill>
                  <a:srgbClr val="000066"/>
                </a:solidFill>
                <a:latin typeface="Calibri" pitchFamily="34" charset="0"/>
              </a:rPr>
              <a:t>Примеры</a:t>
            </a:r>
            <a:r>
              <a:rPr lang="ru-RU" altLang="ru-RU" sz="1400" i="1" u="sng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altLang="ru-RU" sz="1400" i="1" u="sng">
                <a:solidFill>
                  <a:srgbClr val="000066"/>
                </a:solidFill>
                <a:latin typeface="Calibri" pitchFamily="34" charset="0"/>
              </a:rPr>
              <a:t>результатов проектов</a:t>
            </a:r>
          </a:p>
          <a:p>
            <a:pPr>
              <a:spcBef>
                <a:spcPct val="50000"/>
              </a:spcBef>
            </a:pPr>
            <a:r>
              <a:rPr lang="ru-RU" altLang="ru-RU" sz="1400">
                <a:solidFill>
                  <a:schemeClr val="tx1"/>
                </a:solidFill>
                <a:latin typeface="Calibri" pitchFamily="34" charset="0"/>
              </a:rPr>
              <a:t>-создание плакатов «Дикие  животные», «Достопримечательности Лондона», «Игрушки прошлого»</a:t>
            </a:r>
          </a:p>
          <a:p>
            <a:pPr>
              <a:spcBef>
                <a:spcPct val="50000"/>
              </a:spcBef>
            </a:pPr>
            <a:r>
              <a:rPr lang="ru-RU" altLang="ru-RU" sz="1400">
                <a:solidFill>
                  <a:schemeClr val="tx1"/>
                </a:solidFill>
                <a:latin typeface="Calibri" pitchFamily="34" charset="0"/>
              </a:rPr>
              <a:t>-создание мультимедиа презентаций</a:t>
            </a: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75" y="332657"/>
            <a:ext cx="6511925" cy="936104"/>
          </a:xfrm>
          <a:ln>
            <a:miter lim="800000"/>
            <a:headEnd/>
            <a:tailEnd/>
          </a:ln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Результат проектной деятельности</a:t>
            </a:r>
            <a:endParaRPr lang="ru-RU" sz="36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43608" y="2564904"/>
          <a:ext cx="6400800" cy="34750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29699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57425" y="2127250"/>
            <a:ext cx="4629150" cy="3471863"/>
          </a:xfrm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30723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76550" y="1600200"/>
            <a:ext cx="3390900" cy="4525963"/>
          </a:xfrm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/>
          </p:cNvSpPr>
          <p:nvPr>
            <p:ph type="title"/>
          </p:nvPr>
        </p:nvSpPr>
        <p:spPr>
          <a:xfrm>
            <a:off x="1820863" y="53975"/>
            <a:ext cx="6511925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ВИДЫ ПРОЕКТА</a:t>
            </a:r>
            <a:br>
              <a:rPr lang="ru-RU" sz="32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</a:br>
            <a:r>
              <a:rPr lang="ru-RU" sz="3200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ПО ДЛИТЕЛЬНОСТИ</a:t>
            </a:r>
            <a:br>
              <a:rPr lang="ru-RU" sz="3200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endParaRPr lang="ru-RU" sz="3200" dirty="0" smtClean="0">
              <a:solidFill>
                <a:srgbClr val="99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4099" name="AutoShape 5"/>
          <p:cNvSpPr>
            <a:spLocks noChangeArrowheads="1"/>
          </p:cNvSpPr>
          <p:nvPr/>
        </p:nvSpPr>
        <p:spPr bwMode="auto">
          <a:xfrm>
            <a:off x="468313" y="1125538"/>
            <a:ext cx="3455987" cy="2879725"/>
          </a:xfrm>
          <a:prstGeom prst="horizontalScroll">
            <a:avLst>
              <a:gd name="adj" fmla="val 12500"/>
            </a:avLst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100" name="AutoShape 6"/>
          <p:cNvSpPr>
            <a:spLocks noChangeArrowheads="1"/>
          </p:cNvSpPr>
          <p:nvPr/>
        </p:nvSpPr>
        <p:spPr bwMode="auto">
          <a:xfrm>
            <a:off x="4500563" y="1196975"/>
            <a:ext cx="3529012" cy="2736850"/>
          </a:xfrm>
          <a:prstGeom prst="horizontalScroll">
            <a:avLst>
              <a:gd name="adj" fmla="val 12500"/>
            </a:avLst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altLang="ru-RU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101" name="AutoShape 7"/>
          <p:cNvSpPr>
            <a:spLocks noChangeArrowheads="1"/>
          </p:cNvSpPr>
          <p:nvPr/>
        </p:nvSpPr>
        <p:spPr bwMode="auto">
          <a:xfrm>
            <a:off x="539750" y="3716338"/>
            <a:ext cx="3671888" cy="2952750"/>
          </a:xfrm>
          <a:prstGeom prst="horizontalScroll">
            <a:avLst>
              <a:gd name="adj" fmla="val 12500"/>
            </a:avLst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102" name="AutoShape 8"/>
          <p:cNvSpPr>
            <a:spLocks noChangeArrowheads="1"/>
          </p:cNvSpPr>
          <p:nvPr/>
        </p:nvSpPr>
        <p:spPr bwMode="auto">
          <a:xfrm>
            <a:off x="4787900" y="3644900"/>
            <a:ext cx="3455988" cy="2951163"/>
          </a:xfrm>
          <a:prstGeom prst="horizontalScroll">
            <a:avLst>
              <a:gd name="adj" fmla="val 12500"/>
            </a:avLst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103" name="Text Box 9"/>
          <p:cNvSpPr txBox="1">
            <a:spLocks noChangeArrowheads="1"/>
          </p:cNvSpPr>
          <p:nvPr/>
        </p:nvSpPr>
        <p:spPr bwMode="auto">
          <a:xfrm>
            <a:off x="1331913" y="1762125"/>
            <a:ext cx="18002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93194" name="Text Box 10"/>
          <p:cNvSpPr txBox="1">
            <a:spLocks noChangeArrowheads="1"/>
          </p:cNvSpPr>
          <p:nvPr/>
        </p:nvSpPr>
        <p:spPr bwMode="auto">
          <a:xfrm>
            <a:off x="827088" y="1557338"/>
            <a:ext cx="23764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b="1">
                <a:solidFill>
                  <a:srgbClr val="99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мини-проекты</a:t>
            </a:r>
          </a:p>
        </p:txBody>
      </p:sp>
      <p:sp>
        <p:nvSpPr>
          <p:cNvPr id="93195" name="Text Box 11"/>
          <p:cNvSpPr txBox="1">
            <a:spLocks noChangeArrowheads="1"/>
          </p:cNvSpPr>
          <p:nvPr/>
        </p:nvSpPr>
        <p:spPr bwMode="auto">
          <a:xfrm>
            <a:off x="5076825" y="1628775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b="1">
                <a:solidFill>
                  <a:srgbClr val="99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краткосрочные</a:t>
            </a:r>
          </a:p>
        </p:txBody>
      </p:sp>
      <p:sp>
        <p:nvSpPr>
          <p:cNvPr id="93196" name="Text Box 12"/>
          <p:cNvSpPr txBox="1">
            <a:spLocks noChangeArrowheads="1"/>
          </p:cNvSpPr>
          <p:nvPr/>
        </p:nvSpPr>
        <p:spPr bwMode="auto">
          <a:xfrm>
            <a:off x="971550" y="4221163"/>
            <a:ext cx="3168650" cy="174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49263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49263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49263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49263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  <a:buSzTx/>
              <a:buFont typeface="Times New Roman" pitchFamily="18" charset="0"/>
              <a:buNone/>
            </a:pPr>
            <a:r>
              <a:rPr lang="ru-RU" altLang="ru-RU" sz="1800" b="1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Недельные</a:t>
            </a:r>
          </a:p>
          <a:p>
            <a:pPr>
              <a:spcBef>
                <a:spcPct val="50000"/>
              </a:spcBef>
              <a:buSzTx/>
              <a:buFont typeface="Times New Roman" pitchFamily="18" charset="0"/>
              <a:buNone/>
            </a:pPr>
            <a:r>
              <a:rPr lang="ru-RU" altLang="ru-RU" sz="1400"/>
              <a:t>Проект выполняется от недели до месяца</a:t>
            </a:r>
          </a:p>
          <a:p>
            <a:pPr>
              <a:spcBef>
                <a:spcPct val="50000"/>
              </a:spcBef>
              <a:buSzTx/>
              <a:buFont typeface="Times New Roman" pitchFamily="18" charset="0"/>
              <a:buNone/>
            </a:pPr>
            <a:r>
              <a:rPr lang="ru-RU" altLang="ru-RU" sz="1400"/>
              <a:t>-создание альманаха «Времена года»</a:t>
            </a:r>
          </a:p>
          <a:p>
            <a:pPr>
              <a:spcBef>
                <a:spcPct val="50000"/>
              </a:spcBef>
              <a:buSzTx/>
              <a:buFont typeface="Times New Roman" pitchFamily="18" charset="0"/>
              <a:buNone/>
            </a:pPr>
            <a:r>
              <a:rPr lang="ru-RU" altLang="ru-RU" sz="1400"/>
              <a:t> Создание рукописной книги «Сказки и легенды Лапландии»</a:t>
            </a:r>
          </a:p>
        </p:txBody>
      </p:sp>
      <p:sp>
        <p:nvSpPr>
          <p:cNvPr id="93197" name="Text Box 13"/>
          <p:cNvSpPr txBox="1">
            <a:spLocks noChangeArrowheads="1"/>
          </p:cNvSpPr>
          <p:nvPr/>
        </p:nvSpPr>
        <p:spPr bwMode="auto">
          <a:xfrm>
            <a:off x="5292725" y="4076700"/>
            <a:ext cx="2663825" cy="173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49263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49263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49263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49263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  <a:buSzTx/>
              <a:buFont typeface="Times New Roman" pitchFamily="18" charset="0"/>
              <a:buNone/>
            </a:pPr>
            <a:r>
              <a:rPr lang="ru-RU" altLang="ru-RU" sz="1800" b="1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Долгосрочные</a:t>
            </a:r>
          </a:p>
          <a:p>
            <a:pPr>
              <a:spcBef>
                <a:spcPct val="50000"/>
              </a:spcBef>
              <a:buSzTx/>
              <a:buFont typeface="Times New Roman" pitchFamily="18" charset="0"/>
              <a:buNone/>
            </a:pPr>
            <a:r>
              <a:rPr lang="ru-RU" altLang="ru-RU" sz="1200">
                <a:latin typeface="Arial" charset="0"/>
              </a:rPr>
              <a:t>Проект выполняется от одного до нескольких месяцев </a:t>
            </a:r>
          </a:p>
          <a:p>
            <a:pPr>
              <a:spcBef>
                <a:spcPct val="50000"/>
              </a:spcBef>
              <a:buSzTx/>
              <a:buFont typeface="Times New Roman" pitchFamily="18" charset="0"/>
              <a:buNone/>
            </a:pPr>
            <a:r>
              <a:rPr lang="ru-RU" altLang="ru-RU" sz="1200">
                <a:latin typeface="Arial" charset="0"/>
              </a:rPr>
              <a:t>-»История моей семьи в истории моей школы»</a:t>
            </a:r>
          </a:p>
          <a:p>
            <a:pPr>
              <a:spcBef>
                <a:spcPct val="50000"/>
              </a:spcBef>
              <a:buSzTx/>
              <a:buFont typeface="Times New Roman" pitchFamily="18" charset="0"/>
              <a:buNone/>
            </a:pPr>
            <a:r>
              <a:rPr lang="ru-RU" altLang="ru-RU" sz="1200">
                <a:latin typeface="Arial" charset="0"/>
              </a:rPr>
              <a:t>- Мультимедийная презентация «Драматургия В. Шекспира» </a:t>
            </a:r>
          </a:p>
        </p:txBody>
      </p:sp>
      <p:sp>
        <p:nvSpPr>
          <p:cNvPr id="4108" name="Text Box 14"/>
          <p:cNvSpPr txBox="1">
            <a:spLocks noChangeArrowheads="1"/>
          </p:cNvSpPr>
          <p:nvPr/>
        </p:nvSpPr>
        <p:spPr bwMode="auto">
          <a:xfrm>
            <a:off x="900113" y="2060575"/>
            <a:ext cx="20875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109" name="Text Box 15"/>
          <p:cNvSpPr txBox="1">
            <a:spLocks noChangeArrowheads="1"/>
          </p:cNvSpPr>
          <p:nvPr/>
        </p:nvSpPr>
        <p:spPr bwMode="auto">
          <a:xfrm>
            <a:off x="900113" y="1989138"/>
            <a:ext cx="2303462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400">
                <a:solidFill>
                  <a:schemeClr val="tx1"/>
                </a:solidFill>
                <a:latin typeface="Arial" charset="0"/>
              </a:rPr>
              <a:t>Проект выполняется в течение 1 урока. </a:t>
            </a:r>
          </a:p>
          <a:p>
            <a:pPr>
              <a:spcBef>
                <a:spcPct val="50000"/>
              </a:spcBef>
            </a:pPr>
            <a:r>
              <a:rPr lang="ru-RU" altLang="ru-RU" sz="1400">
                <a:solidFill>
                  <a:schemeClr val="tx1"/>
                </a:solidFill>
                <a:latin typeface="Arial" charset="0"/>
              </a:rPr>
              <a:t>-Деловая игра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ru-RU" altLang="ru-RU" sz="1400">
                <a:solidFill>
                  <a:schemeClr val="tx1"/>
                </a:solidFill>
                <a:latin typeface="Arial" charset="0"/>
              </a:rPr>
              <a:t>Выполнение творческого проекта</a:t>
            </a:r>
          </a:p>
        </p:txBody>
      </p:sp>
      <p:sp>
        <p:nvSpPr>
          <p:cNvPr id="4110" name="Text Box 17"/>
          <p:cNvSpPr txBox="1">
            <a:spLocks noChangeArrowheads="1"/>
          </p:cNvSpPr>
          <p:nvPr/>
        </p:nvSpPr>
        <p:spPr bwMode="auto">
          <a:xfrm>
            <a:off x="4932363" y="2060575"/>
            <a:ext cx="30956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400">
                <a:solidFill>
                  <a:schemeClr val="tx1"/>
                </a:solidFill>
                <a:latin typeface="Arial" charset="0"/>
              </a:rPr>
              <a:t>Проект выполняется в течение нескольких уроков</a:t>
            </a:r>
          </a:p>
          <a:p>
            <a:pPr>
              <a:spcBef>
                <a:spcPct val="50000"/>
              </a:spcBef>
            </a:pPr>
            <a:r>
              <a:rPr lang="ru-RU" altLang="ru-RU" sz="1400">
                <a:solidFill>
                  <a:schemeClr val="tx1"/>
                </a:solidFill>
                <a:latin typeface="Arial" charset="0"/>
              </a:rPr>
              <a:t>-Оформление альбомов</a:t>
            </a:r>
          </a:p>
          <a:p>
            <a:pPr>
              <a:spcBef>
                <a:spcPct val="50000"/>
              </a:spcBef>
            </a:pPr>
            <a:r>
              <a:rPr lang="ru-RU" altLang="ru-RU" sz="1400">
                <a:solidFill>
                  <a:schemeClr val="tx1"/>
                </a:solidFill>
                <a:latin typeface="Arial" charset="0"/>
              </a:rPr>
              <a:t>-Создание мультимедиа презентации</a:t>
            </a: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31747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76550" y="1600200"/>
            <a:ext cx="3390900" cy="4525963"/>
          </a:xfrm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>
          <a:xfrm>
            <a:off x="1793875" y="404813"/>
            <a:ext cx="6511925" cy="1008062"/>
          </a:xfrm>
        </p:spPr>
        <p:txBody>
          <a:bodyPr/>
          <a:lstStyle/>
          <a:p>
            <a:r>
              <a:rPr lang="ru-RU" altLang="ru-RU" smtClean="0">
                <a:latin typeface="Arial" charset="0"/>
              </a:rPr>
              <a:t>Список  литературы</a:t>
            </a:r>
          </a:p>
        </p:txBody>
      </p:sp>
      <p:sp>
        <p:nvSpPr>
          <p:cNvPr id="24579" name="Rectangle 3"/>
          <p:cNvSpPr>
            <a:spLocks noGrp="1"/>
          </p:cNvSpPr>
          <p:nvPr>
            <p:ph idx="1"/>
          </p:nvPr>
        </p:nvSpPr>
        <p:spPr>
          <a:xfrm>
            <a:off x="1143000" y="2349500"/>
            <a:ext cx="6400800" cy="3382963"/>
          </a:xfrm>
        </p:spPr>
        <p:txBody>
          <a:bodyPr rtlCol="0">
            <a:normAutofit/>
          </a:bodyPr>
          <a:lstStyle/>
          <a:p>
            <a:pPr marL="609600" indent="-609600" fontAlgn="auto">
              <a:spcAft>
                <a:spcPts val="0"/>
              </a:spcAft>
              <a:buFont typeface="Arial" charset="0"/>
              <a:buAutoNum type="arabicPeriod"/>
              <a:defRPr/>
            </a:pPr>
            <a:r>
              <a:rPr lang="ru-RU" altLang="ru-RU" sz="2000" dirty="0" err="1" smtClean="0">
                <a:latin typeface="Times New Roman" pitchFamily="18" charset="0"/>
                <a:cs typeface="Times New Roman" panose="02020603050405020304" pitchFamily="18" charset="0"/>
              </a:rPr>
              <a:t>Бабанский</a:t>
            </a:r>
            <a:r>
              <a:rPr lang="ru-RU" altLang="ru-RU" sz="2000" dirty="0" smtClean="0">
                <a:latin typeface="Times New Roman" pitchFamily="18" charset="0"/>
                <a:cs typeface="Times New Roman" panose="02020603050405020304" pitchFamily="18" charset="0"/>
              </a:rPr>
              <a:t> Ю.К. Оптимизация процесса обучения.- М.: Педагогика, 1997.</a:t>
            </a:r>
          </a:p>
          <a:p>
            <a:pPr marL="609600" indent="-609600" fontAlgn="auto">
              <a:spcAft>
                <a:spcPts val="0"/>
              </a:spcAft>
              <a:buFont typeface="Arial" charset="0"/>
              <a:buAutoNum type="arabicPeriod"/>
              <a:defRPr/>
            </a:pPr>
            <a:r>
              <a:rPr lang="ru-RU" altLang="ru-RU" sz="2000" dirty="0" smtClean="0">
                <a:latin typeface="Times New Roman" pitchFamily="18" charset="0"/>
                <a:cs typeface="Times New Roman" panose="02020603050405020304" pitchFamily="18" charset="0"/>
              </a:rPr>
              <a:t>Романовская М.Б. Метод проектов в образовательном процессе.- М., 2006.</a:t>
            </a:r>
          </a:p>
          <a:p>
            <a:pPr marL="609600" indent="-609600" fontAlgn="auto">
              <a:spcAft>
                <a:spcPts val="0"/>
              </a:spcAft>
              <a:buFont typeface="Arial" charset="0"/>
              <a:buAutoNum type="arabicPeriod"/>
              <a:defRPr/>
            </a:pPr>
            <a:r>
              <a:rPr lang="ru-RU" altLang="ru-RU" sz="2000" dirty="0" err="1" smtClean="0">
                <a:latin typeface="Times New Roman" pitchFamily="18" charset="0"/>
                <a:cs typeface="Times New Roman" panose="02020603050405020304" pitchFamily="18" charset="0"/>
              </a:rPr>
              <a:t>Селевко</a:t>
            </a:r>
            <a:r>
              <a:rPr lang="ru-RU" altLang="ru-RU" sz="2000" dirty="0" smtClean="0">
                <a:latin typeface="Times New Roman" pitchFamily="18" charset="0"/>
                <a:cs typeface="Times New Roman" panose="02020603050405020304" pitchFamily="18" charset="0"/>
              </a:rPr>
              <a:t> Г.К. Современные образовательные технологии. - М., 1998. и другие</a:t>
            </a:r>
          </a:p>
          <a:p>
            <a:pPr marL="609600" indent="-609600" algn="just" fontAlgn="auto">
              <a:spcAft>
                <a:spcPts val="0"/>
              </a:spcAft>
              <a:buFont typeface="Arial" charset="0"/>
              <a:buNone/>
              <a:defRPr/>
            </a:pPr>
            <a:r>
              <a:rPr lang="ru-RU" alt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стратегиям чтения в 5—9 классах: как реализовать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ФГОС.Пособие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учителя /Н.Н.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Сметанникова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— М. :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Баласс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2012. — 128 с. (Образовательная система «Школа 2100»).</a:t>
            </a:r>
          </a:p>
          <a:p>
            <a:pPr marL="609600" indent="-609600" fontAlgn="auto">
              <a:spcAft>
                <a:spcPts val="0"/>
              </a:spcAft>
              <a:buFont typeface="Arial" charset="0"/>
              <a:buAutoNum type="arabicPeriod"/>
              <a:defRPr/>
            </a:pPr>
            <a:endParaRPr lang="ru-RU" altLang="ru-RU" sz="2000" dirty="0" smtClean="0">
              <a:latin typeface="Arial" charset="0"/>
            </a:endParaRPr>
          </a:p>
          <a:p>
            <a:pPr marL="609600" indent="-609600" fontAlgn="auto">
              <a:spcAft>
                <a:spcPts val="0"/>
              </a:spcAft>
              <a:buFont typeface="Arial" charset="0"/>
              <a:buAutoNum type="arabicPeriod"/>
              <a:defRPr/>
            </a:pPr>
            <a:endParaRPr lang="ru-RU" altLang="ru-RU" sz="2000" dirty="0" smtClean="0">
              <a:latin typeface="Arial" charset="0"/>
            </a:endParaRPr>
          </a:p>
          <a:p>
            <a:pPr marL="609600" indent="-609600" fontAlgn="auto">
              <a:spcAft>
                <a:spcPts val="0"/>
              </a:spcAft>
              <a:buFont typeface="Arial" charset="0"/>
              <a:buAutoNum type="arabicPeriod"/>
              <a:defRPr/>
            </a:pPr>
            <a:endParaRPr lang="ru-RU" altLang="ru-RU" sz="1600" dirty="0" smtClean="0">
              <a:latin typeface="Arial" charset="0"/>
            </a:endParaRP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/>
          </p:cNvSpPr>
          <p:nvPr>
            <p:ph type="title"/>
          </p:nvPr>
        </p:nvSpPr>
        <p:spPr>
          <a:xfrm>
            <a:off x="323850" y="0"/>
            <a:ext cx="8569325" cy="14128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Позиция учителя на разных этапах проектной деятельности</a:t>
            </a:r>
          </a:p>
        </p:txBody>
      </p:sp>
      <p:sp>
        <p:nvSpPr>
          <p:cNvPr id="5123" name="AutoShape 5"/>
          <p:cNvSpPr>
            <a:spLocks noChangeArrowheads="1"/>
          </p:cNvSpPr>
          <p:nvPr/>
        </p:nvSpPr>
        <p:spPr bwMode="auto">
          <a:xfrm>
            <a:off x="250825" y="2997200"/>
            <a:ext cx="3168650" cy="914400"/>
          </a:xfrm>
          <a:prstGeom prst="roundRect">
            <a:avLst>
              <a:gd name="adj" fmla="val 16667"/>
            </a:avLst>
          </a:prstGeom>
          <a:solidFill>
            <a:srgbClr val="FF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124" name="AutoShape 7"/>
          <p:cNvSpPr>
            <a:spLocks noChangeArrowheads="1"/>
          </p:cNvSpPr>
          <p:nvPr/>
        </p:nvSpPr>
        <p:spPr bwMode="auto">
          <a:xfrm>
            <a:off x="3995738" y="2852738"/>
            <a:ext cx="4321175" cy="431800"/>
          </a:xfrm>
          <a:prstGeom prst="roundRect">
            <a:avLst>
              <a:gd name="adj" fmla="val 16667"/>
            </a:avLst>
          </a:prstGeom>
          <a:solidFill>
            <a:srgbClr val="FF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125" name="AutoShape 8"/>
          <p:cNvSpPr>
            <a:spLocks noChangeArrowheads="1"/>
          </p:cNvSpPr>
          <p:nvPr/>
        </p:nvSpPr>
        <p:spPr bwMode="auto">
          <a:xfrm>
            <a:off x="3924300" y="2205038"/>
            <a:ext cx="4321175" cy="431800"/>
          </a:xfrm>
          <a:prstGeom prst="roundRect">
            <a:avLst>
              <a:gd name="adj" fmla="val 16667"/>
            </a:avLst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126" name="AutoShape 9"/>
          <p:cNvSpPr>
            <a:spLocks noChangeArrowheads="1"/>
          </p:cNvSpPr>
          <p:nvPr/>
        </p:nvSpPr>
        <p:spPr bwMode="auto">
          <a:xfrm>
            <a:off x="4140200" y="4221163"/>
            <a:ext cx="4103688" cy="431800"/>
          </a:xfrm>
          <a:prstGeom prst="roundRect">
            <a:avLst>
              <a:gd name="adj" fmla="val 16667"/>
            </a:avLst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127" name="AutoShape 10"/>
          <p:cNvSpPr>
            <a:spLocks noChangeArrowheads="1"/>
          </p:cNvSpPr>
          <p:nvPr/>
        </p:nvSpPr>
        <p:spPr bwMode="auto">
          <a:xfrm>
            <a:off x="323850" y="4292600"/>
            <a:ext cx="3241675" cy="914400"/>
          </a:xfrm>
          <a:prstGeom prst="roundRect">
            <a:avLst>
              <a:gd name="adj" fmla="val 16667"/>
            </a:avLst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128" name="AutoShape 11"/>
          <p:cNvSpPr>
            <a:spLocks noChangeArrowheads="1"/>
          </p:cNvSpPr>
          <p:nvPr/>
        </p:nvSpPr>
        <p:spPr bwMode="auto">
          <a:xfrm>
            <a:off x="179388" y="1700213"/>
            <a:ext cx="3168650" cy="914400"/>
          </a:xfrm>
          <a:prstGeom prst="roundRect">
            <a:avLst>
              <a:gd name="adj" fmla="val 16667"/>
            </a:avLst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129" name="AutoShape 12"/>
          <p:cNvSpPr>
            <a:spLocks noChangeArrowheads="1"/>
          </p:cNvSpPr>
          <p:nvPr/>
        </p:nvSpPr>
        <p:spPr bwMode="auto">
          <a:xfrm>
            <a:off x="3995738" y="1628775"/>
            <a:ext cx="4321175" cy="431800"/>
          </a:xfrm>
          <a:prstGeom prst="roundRect">
            <a:avLst>
              <a:gd name="adj" fmla="val 16667"/>
            </a:avLst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130" name="AutoShape 13"/>
          <p:cNvSpPr>
            <a:spLocks noChangeArrowheads="1"/>
          </p:cNvSpPr>
          <p:nvPr/>
        </p:nvSpPr>
        <p:spPr bwMode="auto">
          <a:xfrm>
            <a:off x="4140200" y="4868863"/>
            <a:ext cx="4103688" cy="431800"/>
          </a:xfrm>
          <a:prstGeom prst="roundRect">
            <a:avLst>
              <a:gd name="adj" fmla="val 16667"/>
            </a:avLst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131" name="AutoShape 14"/>
          <p:cNvSpPr>
            <a:spLocks noChangeArrowheads="1"/>
          </p:cNvSpPr>
          <p:nvPr/>
        </p:nvSpPr>
        <p:spPr bwMode="auto">
          <a:xfrm>
            <a:off x="3995738" y="3429000"/>
            <a:ext cx="4249737" cy="431800"/>
          </a:xfrm>
          <a:prstGeom prst="roundRect">
            <a:avLst>
              <a:gd name="adj" fmla="val 16667"/>
            </a:avLst>
          </a:prstGeom>
          <a:solidFill>
            <a:srgbClr val="FF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132" name="Line 16"/>
          <p:cNvSpPr>
            <a:spLocks noChangeShapeType="1"/>
          </p:cNvSpPr>
          <p:nvPr/>
        </p:nvSpPr>
        <p:spPr bwMode="auto">
          <a:xfrm flipV="1">
            <a:off x="3348038" y="1844675"/>
            <a:ext cx="6477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3" name="Line 17"/>
          <p:cNvSpPr>
            <a:spLocks noChangeShapeType="1"/>
          </p:cNvSpPr>
          <p:nvPr/>
        </p:nvSpPr>
        <p:spPr bwMode="auto">
          <a:xfrm>
            <a:off x="3348038" y="2060575"/>
            <a:ext cx="64770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4" name="Line 18"/>
          <p:cNvSpPr>
            <a:spLocks noChangeShapeType="1"/>
          </p:cNvSpPr>
          <p:nvPr/>
        </p:nvSpPr>
        <p:spPr bwMode="auto">
          <a:xfrm flipV="1">
            <a:off x="3419475" y="3068638"/>
            <a:ext cx="576263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5" name="Line 19"/>
          <p:cNvSpPr>
            <a:spLocks noChangeShapeType="1"/>
          </p:cNvSpPr>
          <p:nvPr/>
        </p:nvSpPr>
        <p:spPr bwMode="auto">
          <a:xfrm>
            <a:off x="3419475" y="3357563"/>
            <a:ext cx="576263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6" name="Line 20"/>
          <p:cNvSpPr>
            <a:spLocks noChangeShapeType="1"/>
          </p:cNvSpPr>
          <p:nvPr/>
        </p:nvSpPr>
        <p:spPr bwMode="auto">
          <a:xfrm flipV="1">
            <a:off x="3563938" y="4437063"/>
            <a:ext cx="576262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7" name="Line 21"/>
          <p:cNvSpPr>
            <a:spLocks noChangeShapeType="1"/>
          </p:cNvSpPr>
          <p:nvPr/>
        </p:nvSpPr>
        <p:spPr bwMode="auto">
          <a:xfrm>
            <a:off x="3563938" y="4724400"/>
            <a:ext cx="576262" cy="433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8" name="Text Box 22"/>
          <p:cNvSpPr txBox="1">
            <a:spLocks noChangeArrowheads="1"/>
          </p:cNvSpPr>
          <p:nvPr/>
        </p:nvSpPr>
        <p:spPr bwMode="auto">
          <a:xfrm>
            <a:off x="250825" y="1773238"/>
            <a:ext cx="30972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>
                <a:solidFill>
                  <a:schemeClr val="tx1"/>
                </a:solidFill>
                <a:latin typeface="Calibri" pitchFamily="34" charset="0"/>
              </a:rPr>
              <a:t>Организационно-подготовительный этап</a:t>
            </a:r>
          </a:p>
        </p:txBody>
      </p:sp>
      <p:sp>
        <p:nvSpPr>
          <p:cNvPr id="5139" name="Text Box 23"/>
          <p:cNvSpPr txBox="1">
            <a:spLocks noChangeArrowheads="1"/>
          </p:cNvSpPr>
          <p:nvPr/>
        </p:nvSpPr>
        <p:spPr bwMode="auto">
          <a:xfrm>
            <a:off x="468313" y="3346450"/>
            <a:ext cx="27352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>
                <a:solidFill>
                  <a:schemeClr val="tx1"/>
                </a:solidFill>
                <a:latin typeface="Calibri" pitchFamily="34" charset="0"/>
              </a:rPr>
              <a:t>Поисковый этап</a:t>
            </a:r>
          </a:p>
        </p:txBody>
      </p:sp>
      <p:sp>
        <p:nvSpPr>
          <p:cNvPr id="5140" name="Text Box 24"/>
          <p:cNvSpPr txBox="1">
            <a:spLocks noChangeArrowheads="1"/>
          </p:cNvSpPr>
          <p:nvPr/>
        </p:nvSpPr>
        <p:spPr bwMode="auto">
          <a:xfrm>
            <a:off x="684213" y="4641850"/>
            <a:ext cx="2663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>
                <a:solidFill>
                  <a:schemeClr val="tx1"/>
                </a:solidFill>
                <a:latin typeface="Calibri" pitchFamily="34" charset="0"/>
              </a:rPr>
              <a:t>Итоговый этап</a:t>
            </a:r>
          </a:p>
        </p:txBody>
      </p:sp>
      <p:sp>
        <p:nvSpPr>
          <p:cNvPr id="5141" name="Text Box 25"/>
          <p:cNvSpPr txBox="1">
            <a:spLocks noChangeArrowheads="1"/>
          </p:cNvSpPr>
          <p:nvPr/>
        </p:nvSpPr>
        <p:spPr bwMode="auto">
          <a:xfrm>
            <a:off x="4140200" y="1762125"/>
            <a:ext cx="36718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142" name="Text Box 26"/>
          <p:cNvSpPr txBox="1">
            <a:spLocks noChangeArrowheads="1"/>
          </p:cNvSpPr>
          <p:nvPr/>
        </p:nvSpPr>
        <p:spPr bwMode="auto">
          <a:xfrm>
            <a:off x="4140200" y="1700213"/>
            <a:ext cx="41036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b="1">
                <a:solidFill>
                  <a:schemeClr val="tx1"/>
                </a:solidFill>
                <a:latin typeface="Calibri" pitchFamily="34" charset="0"/>
              </a:rPr>
              <a:t>энтузиаст</a:t>
            </a:r>
          </a:p>
        </p:txBody>
      </p:sp>
      <p:sp>
        <p:nvSpPr>
          <p:cNvPr id="5143" name="Text Box 27"/>
          <p:cNvSpPr txBox="1">
            <a:spLocks noChangeArrowheads="1"/>
          </p:cNvSpPr>
          <p:nvPr/>
        </p:nvSpPr>
        <p:spPr bwMode="auto">
          <a:xfrm>
            <a:off x="4140200" y="2852738"/>
            <a:ext cx="4032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b="1">
                <a:solidFill>
                  <a:schemeClr val="tx1"/>
                </a:solidFill>
                <a:latin typeface="Calibri" pitchFamily="34" charset="0"/>
              </a:rPr>
              <a:t>консультант</a:t>
            </a:r>
          </a:p>
        </p:txBody>
      </p:sp>
      <p:sp>
        <p:nvSpPr>
          <p:cNvPr id="5144" name="Text Box 28"/>
          <p:cNvSpPr txBox="1">
            <a:spLocks noChangeArrowheads="1"/>
          </p:cNvSpPr>
          <p:nvPr/>
        </p:nvSpPr>
        <p:spPr bwMode="auto">
          <a:xfrm>
            <a:off x="4211638" y="3429000"/>
            <a:ext cx="38893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b="1">
                <a:solidFill>
                  <a:schemeClr val="tx1"/>
                </a:solidFill>
                <a:latin typeface="Calibri" pitchFamily="34" charset="0"/>
              </a:rPr>
              <a:t>руководитель</a:t>
            </a:r>
          </a:p>
        </p:txBody>
      </p:sp>
      <p:sp>
        <p:nvSpPr>
          <p:cNvPr id="5145" name="Text Box 29"/>
          <p:cNvSpPr txBox="1">
            <a:spLocks noChangeArrowheads="1"/>
          </p:cNvSpPr>
          <p:nvPr/>
        </p:nvSpPr>
        <p:spPr bwMode="auto">
          <a:xfrm>
            <a:off x="4284663" y="4221163"/>
            <a:ext cx="3816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b="1">
                <a:solidFill>
                  <a:schemeClr val="tx1"/>
                </a:solidFill>
                <a:latin typeface="Calibri" pitchFamily="34" charset="0"/>
              </a:rPr>
              <a:t>эксперт</a:t>
            </a:r>
          </a:p>
        </p:txBody>
      </p:sp>
      <p:sp>
        <p:nvSpPr>
          <p:cNvPr id="5146" name="Text Box 30"/>
          <p:cNvSpPr txBox="1">
            <a:spLocks noChangeArrowheads="1"/>
          </p:cNvSpPr>
          <p:nvPr/>
        </p:nvSpPr>
        <p:spPr bwMode="auto">
          <a:xfrm>
            <a:off x="4211638" y="4868863"/>
            <a:ext cx="396081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>
                <a:solidFill>
                  <a:schemeClr val="tx1"/>
                </a:solidFill>
                <a:latin typeface="Calibri" pitchFamily="34" charset="0"/>
              </a:rPr>
              <a:t>«Человек, задающий вопросы»</a:t>
            </a:r>
          </a:p>
        </p:txBody>
      </p:sp>
      <p:sp>
        <p:nvSpPr>
          <p:cNvPr id="5147" name="Text Box 31"/>
          <p:cNvSpPr txBox="1">
            <a:spLocks noChangeArrowheads="1"/>
          </p:cNvSpPr>
          <p:nvPr/>
        </p:nvSpPr>
        <p:spPr bwMode="auto">
          <a:xfrm>
            <a:off x="4140200" y="2205038"/>
            <a:ext cx="41036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b="1">
                <a:solidFill>
                  <a:schemeClr val="tx1"/>
                </a:solidFill>
                <a:latin typeface="Calibri" pitchFamily="34" charset="0"/>
              </a:rPr>
              <a:t>специалист</a:t>
            </a: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"/>
          <p:cNvSpPr txBox="1">
            <a:spLocks noChangeArrowheads="1"/>
          </p:cNvSpPr>
          <p:nvPr/>
        </p:nvSpPr>
        <p:spPr bwMode="auto">
          <a:xfrm>
            <a:off x="457200" y="1484313"/>
            <a:ext cx="8229600" cy="464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42900" indent="-34131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1pPr>
            <a:lvl2pPr marL="547688" indent="-18256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2pPr>
            <a:lvl3pPr marL="822325" indent="-18256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3pPr>
            <a:lvl4pPr marL="1096963" indent="-18256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4pPr>
            <a:lvl5pPr marL="1389063" indent="-18256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5pPr>
            <a:lvl6pPr marL="18462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6pPr>
            <a:lvl7pPr marL="23034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7pPr>
            <a:lvl8pPr marL="27606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8pPr>
            <a:lvl9pPr marL="32178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800"/>
              </a:spcBef>
              <a:buClrTx/>
              <a:buSzPct val="70000"/>
              <a:buFontTx/>
              <a:buNone/>
            </a:pPr>
            <a:r>
              <a:rPr lang="ru-RU" altLang="ru-RU" sz="3200" b="1">
                <a:solidFill>
                  <a:srgbClr val="4E3B30"/>
                </a:solidFill>
              </a:rPr>
              <a:t>	</a:t>
            </a:r>
            <a:r>
              <a:rPr lang="ru-RU" altLang="ru-RU" sz="32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Чтение в современном информационном обществе носит «метапредметный»  или «надпредметный» характер и умения чтения относятся к универсальным учебным действиям.</a:t>
            </a: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 bwMode="auto">
          <a:xfrm>
            <a:off x="1187624" y="404664"/>
            <a:ext cx="7416824" cy="1440160"/>
          </a:xfrm>
          <a:prstGeom prst="ellipse">
            <a:avLst/>
          </a:prstGeom>
          <a:solidFill>
            <a:srgbClr val="FDCF5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algn="ctr">
              <a:buFont typeface="Times New Roman" pitchFamily="16" charset="0"/>
              <a:buNone/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D1F0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Franklin Gothic Book" pitchFamily="32" charset="0"/>
                <a:ea typeface="微软雅黑" charset="-122"/>
              </a:rPr>
              <a:t>Этапы работы над текстом</a:t>
            </a:r>
          </a:p>
        </p:txBody>
      </p:sp>
      <p:sp>
        <p:nvSpPr>
          <p:cNvPr id="7" name="Овал 6"/>
          <p:cNvSpPr/>
          <p:nvPr/>
        </p:nvSpPr>
        <p:spPr bwMode="auto">
          <a:xfrm>
            <a:off x="251520" y="1988840"/>
            <a:ext cx="4968552" cy="1440160"/>
          </a:xfrm>
          <a:prstGeom prst="ellipse">
            <a:avLst/>
          </a:prstGeom>
          <a:solidFill>
            <a:srgbClr val="FFDB6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r>
              <a:rPr lang="ru-RU" sz="32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432C2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Franklin Gothic Book" pitchFamily="32" charset="0"/>
                <a:ea typeface="微软雅黑" charset="-122"/>
              </a:rPr>
              <a:t>Предтекстовый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432C25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Franklin Gothic Book" pitchFamily="32" charset="0"/>
              <a:ea typeface="微软雅黑" charset="-122"/>
            </a:endParaRPr>
          </a:p>
        </p:txBody>
      </p:sp>
      <p:sp>
        <p:nvSpPr>
          <p:cNvPr id="8" name="Овал 7"/>
          <p:cNvSpPr/>
          <p:nvPr/>
        </p:nvSpPr>
        <p:spPr bwMode="auto">
          <a:xfrm>
            <a:off x="2195736" y="3429000"/>
            <a:ext cx="4536504" cy="1440160"/>
          </a:xfrm>
          <a:prstGeom prst="ellipse">
            <a:avLst/>
          </a:prstGeom>
          <a:solidFill>
            <a:srgbClr val="FFDB6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algn="ctr">
              <a:buFont typeface="Times New Roman" pitchFamily="16" charset="0"/>
              <a:buNone/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432C2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Franklin Gothic Book" pitchFamily="32" charset="0"/>
                <a:ea typeface="微软雅黑" charset="-122"/>
              </a:rPr>
              <a:t>Текстовый</a:t>
            </a:r>
          </a:p>
        </p:txBody>
      </p:sp>
      <p:sp>
        <p:nvSpPr>
          <p:cNvPr id="9" name="Овал 8"/>
          <p:cNvSpPr/>
          <p:nvPr/>
        </p:nvSpPr>
        <p:spPr bwMode="auto">
          <a:xfrm>
            <a:off x="3419872" y="4941168"/>
            <a:ext cx="5184576" cy="1584176"/>
          </a:xfrm>
          <a:prstGeom prst="ellipse">
            <a:avLst/>
          </a:prstGeom>
          <a:solidFill>
            <a:srgbClr val="FFDB6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r>
              <a:rPr lang="ru-RU" sz="32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432C2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Franklin Gothic Book" pitchFamily="32" charset="0"/>
                <a:ea typeface="微软雅黑" charset="-122"/>
              </a:rPr>
              <a:t>Послетекстовый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432C25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Franklin Gothic Book" pitchFamily="32" charset="0"/>
              <a:ea typeface="微软雅黑" charset="-122"/>
            </a:endParaRP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1"/>
          <p:cNvGrpSpPr>
            <a:grpSpLocks/>
          </p:cNvGrpSpPr>
          <p:nvPr/>
        </p:nvGrpSpPr>
        <p:grpSpPr bwMode="auto">
          <a:xfrm>
            <a:off x="179388" y="422275"/>
            <a:ext cx="8713787" cy="1150938"/>
            <a:chOff x="65" y="284"/>
            <a:chExt cx="5602" cy="725"/>
          </a:xfrm>
        </p:grpSpPr>
        <p:pic>
          <p:nvPicPr>
            <p:cNvPr id="819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" y="284"/>
              <a:ext cx="5602" cy="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8197" name="Text Box 3"/>
            <p:cNvSpPr txBox="1">
              <a:spLocks noChangeArrowheads="1"/>
            </p:cNvSpPr>
            <p:nvPr/>
          </p:nvSpPr>
          <p:spPr bwMode="auto">
            <a:xfrm>
              <a:off x="65" y="284"/>
              <a:ext cx="5602" cy="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altLang="ru-RU"/>
            </a:p>
          </p:txBody>
        </p:sp>
      </p:grp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42900" indent="-34131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1pPr>
            <a:lvl2pPr marL="547688" indent="-18256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2pPr>
            <a:lvl3pPr marL="822325" indent="-18256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3pPr>
            <a:lvl4pPr marL="1096963" indent="-18256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4pPr>
            <a:lvl5pPr marL="1389063" indent="-18256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5pPr>
            <a:lvl6pPr marL="18462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6pPr>
            <a:lvl7pPr marL="23034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7pPr>
            <a:lvl8pPr marL="27606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8pPr>
            <a:lvl9pPr marL="32178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ts val="800"/>
              </a:spcBef>
              <a:buClrTx/>
              <a:buSzPct val="70000"/>
              <a:buFontTx/>
              <a:buNone/>
            </a:pPr>
            <a:r>
              <a:rPr lang="ru-RU" altLang="ru-RU" sz="3200">
                <a:solidFill>
                  <a:srgbClr val="4E3B30"/>
                </a:solidFill>
              </a:rPr>
              <a:t>	</a:t>
            </a:r>
            <a:r>
              <a:rPr lang="ru-RU" altLang="ru-RU" sz="32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— пробуждение и стимулирование мотивации к работе с текстом; актуализация личного опыта учащихся путем привлечения знаний из других образовательных областей школьных предметов; прогнозирование содержания текста с опорой на знания учащихся, их жизненный опыт, на заголовок и рисунки и т.д</a:t>
            </a: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"/>
          <p:cNvSpPr txBox="1">
            <a:spLocks noChangeArrowheads="1"/>
          </p:cNvSpPr>
          <p:nvPr/>
        </p:nvSpPr>
        <p:spPr bwMode="auto">
          <a:xfrm>
            <a:off x="457200" y="765175"/>
            <a:ext cx="8229600" cy="536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42900" indent="-34131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1pPr>
            <a:lvl2pPr marL="547688" indent="-18256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2pPr>
            <a:lvl3pPr marL="822325" indent="-18256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3pPr>
            <a:lvl4pPr marL="1096963" indent="-18256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4pPr>
            <a:lvl5pPr marL="1389063" indent="-18256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5pPr>
            <a:lvl6pPr marL="18462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6pPr>
            <a:lvl7pPr marL="23034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7pPr>
            <a:lvl8pPr marL="27606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8pPr>
            <a:lvl9pPr marL="32178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ts val="800"/>
              </a:spcBef>
              <a:buClrTx/>
              <a:buSzPct val="70000"/>
            </a:pPr>
            <a:r>
              <a:rPr lang="en-US" altLang="ru-RU" sz="3200">
                <a:solidFill>
                  <a:srgbClr val="4E3B30"/>
                </a:solidFill>
              </a:rPr>
              <a:t>	</a:t>
            </a:r>
            <a:r>
              <a:rPr lang="ru-RU" altLang="ru-RU" sz="3200">
                <a:solidFill>
                  <a:srgbClr val="4E3B30"/>
                </a:solidFill>
              </a:rPr>
              <a:t>	</a:t>
            </a:r>
            <a:r>
              <a:rPr lang="ru-RU" altLang="ru-RU" sz="34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Среди задач предтекстового этапа можно выделить следующие: развитие умения прогнозировать (антиципировать) содержание текста. </a:t>
            </a:r>
          </a:p>
          <a:p>
            <a:pPr eaLnBrk="1" hangingPunct="1">
              <a:spcBef>
                <a:spcPts val="800"/>
              </a:spcBef>
              <a:buClrTx/>
              <a:buSzPct val="70000"/>
            </a:pPr>
            <a:r>
              <a:rPr lang="ru-RU" altLang="ru-RU" sz="34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		Это может происходить при помощи ряда приемов. Предтекстовые упражнения могут быть самыми разнообразными, включая рисунки, </a:t>
            </a:r>
            <a:r>
              <a:rPr lang="en-US" altLang="ru-RU" sz="34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Mind Maps</a:t>
            </a:r>
            <a:r>
              <a:rPr lang="ru-RU" altLang="ru-RU" sz="34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, таблицы.</a:t>
            </a:r>
          </a:p>
          <a:p>
            <a:pPr eaLnBrk="1" hangingPunct="1">
              <a:spcBef>
                <a:spcPts val="800"/>
              </a:spcBef>
              <a:buClrTx/>
              <a:buSzPct val="70000"/>
              <a:buFontTx/>
              <a:buNone/>
            </a:pPr>
            <a:endParaRPr lang="ru-RU" altLang="ru-RU" sz="3200" b="1">
              <a:solidFill>
                <a:srgbClr val="4E3B30"/>
              </a:solidFill>
            </a:endParaRPr>
          </a:p>
          <a:p>
            <a:pPr eaLnBrk="1" hangingPunct="1">
              <a:spcBef>
                <a:spcPts val="800"/>
              </a:spcBef>
              <a:buClrTx/>
              <a:buSzPct val="70000"/>
              <a:buFontTx/>
              <a:buNone/>
            </a:pPr>
            <a:r>
              <a:rPr lang="ru-RU" altLang="ru-RU" sz="3200" b="1">
                <a:solidFill>
                  <a:srgbClr val="4E3B30"/>
                </a:solidFill>
              </a:rPr>
              <a:t>	</a:t>
            </a:r>
          </a:p>
          <a:p>
            <a:pPr eaLnBrk="1" hangingPunct="1">
              <a:spcBef>
                <a:spcPts val="800"/>
              </a:spcBef>
              <a:buClrTx/>
              <a:buSzPct val="70000"/>
              <a:buFontTx/>
              <a:buNone/>
            </a:pPr>
            <a:r>
              <a:rPr lang="ru-RU" altLang="ru-RU" sz="3200" b="1">
                <a:solidFill>
                  <a:srgbClr val="4E3B30"/>
                </a:solidFill>
              </a:rPr>
              <a:t>	</a:t>
            </a: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4"/>
          <p:cNvSpPr txBox="1">
            <a:spLocks noChangeArrowheads="1"/>
          </p:cNvSpPr>
          <p:nvPr/>
        </p:nvSpPr>
        <p:spPr bwMode="auto">
          <a:xfrm>
            <a:off x="1258888" y="1797050"/>
            <a:ext cx="6985000" cy="423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42900" indent="-34131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1pPr>
            <a:lvl2pPr marL="547688" indent="-18256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2pPr>
            <a:lvl3pPr marL="822325" indent="-18256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3pPr>
            <a:lvl4pPr marL="1096963" indent="-18256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4pPr>
            <a:lvl5pPr marL="1389063" indent="-182563" eaLnBrk="0" hangingPunct="0"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5pPr>
            <a:lvl6pPr marL="18462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6pPr>
            <a:lvl7pPr marL="23034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7pPr>
            <a:lvl8pPr marL="27606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8pPr>
            <a:lvl9pPr marL="3217863" indent="-182563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Franklin Gothic Book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ts val="1000"/>
              </a:spcBef>
              <a:buClrTx/>
              <a:buSzPct val="70000"/>
              <a:buFontTx/>
              <a:buNone/>
            </a:pPr>
            <a:r>
              <a:rPr lang="en-US" altLang="ru-RU" sz="4000">
                <a:solidFill>
                  <a:srgbClr val="4E3B30"/>
                </a:solidFill>
              </a:rPr>
              <a:t>	</a:t>
            </a:r>
            <a:r>
              <a:rPr lang="ru-RU" altLang="ru-RU" sz="40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1.“</a:t>
            </a:r>
            <a:r>
              <a:rPr lang="en-US" altLang="ru-RU" sz="40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Forecasting the Content</a:t>
            </a:r>
            <a:r>
              <a:rPr lang="ru-RU" altLang="ru-RU" sz="40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” </a:t>
            </a:r>
          </a:p>
          <a:p>
            <a:pPr eaLnBrk="1" hangingPunct="1">
              <a:spcBef>
                <a:spcPts val="1000"/>
              </a:spcBef>
              <a:buClrTx/>
              <a:buSzPct val="70000"/>
              <a:buFontTx/>
              <a:buNone/>
            </a:pPr>
            <a:r>
              <a:rPr lang="en-US" altLang="ru-RU" sz="4000" b="1" i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ru-RU" sz="40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2.“</a:t>
            </a:r>
            <a:r>
              <a:rPr lang="en-US" altLang="ru-RU" sz="40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Motivating questions</a:t>
            </a:r>
            <a:r>
              <a:rPr lang="ru-RU" altLang="ru-RU" sz="40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</a:p>
          <a:p>
            <a:pPr eaLnBrk="1" hangingPunct="1">
              <a:spcBef>
                <a:spcPts val="1000"/>
              </a:spcBef>
              <a:buClrTx/>
              <a:buSzPct val="70000"/>
              <a:buFontTx/>
              <a:buNone/>
            </a:pPr>
            <a:r>
              <a:rPr lang="en-US" altLang="ru-RU" sz="40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	3.Gap</a:t>
            </a:r>
            <a:r>
              <a:rPr lang="ru-RU" altLang="ru-RU" sz="40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ru-RU" sz="4000" b="1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filling</a:t>
            </a: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799</TotalTime>
  <Words>697</Words>
  <Application>Microsoft Office PowerPoint</Application>
  <PresentationFormat>Экран (4:3)</PresentationFormat>
  <Paragraphs>162</Paragraphs>
  <Slides>31</Slides>
  <Notes>18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9" baseType="lpstr">
      <vt:lpstr>Franklin Gothic Book</vt:lpstr>
      <vt:lpstr>微软雅黑</vt:lpstr>
      <vt:lpstr>Times New Roman</vt:lpstr>
      <vt:lpstr>Calibri</vt:lpstr>
      <vt:lpstr>Arial</vt:lpstr>
      <vt:lpstr>Wingdings</vt:lpstr>
      <vt:lpstr>Georgia</vt:lpstr>
      <vt:lpstr>Тема Office</vt:lpstr>
      <vt:lpstr> Использование смыслового чтения как средства в работе над проектом. </vt:lpstr>
      <vt:lpstr>Виды проектов  </vt:lpstr>
      <vt:lpstr>ВИДЫ ПРОЕКТА ПО ДЛИТЕЛЬНОСТИ </vt:lpstr>
      <vt:lpstr>Позиция учителя на разных этапах проектной деятельности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1. ПЕРВИЧНОЕ ЧТЕНИЕ ТЕКСТА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 послетектовом этапе можно предложить и другие формы работы</vt:lpstr>
      <vt:lpstr>Презентация PowerPoint</vt:lpstr>
      <vt:lpstr>Требования к учебному проекту</vt:lpstr>
      <vt:lpstr>Презентация PowerPoint</vt:lpstr>
      <vt:lpstr>Результат проектной деятельности</vt:lpstr>
      <vt:lpstr>Презентация PowerPoint</vt:lpstr>
      <vt:lpstr>Презентация PowerPoint</vt:lpstr>
      <vt:lpstr>Презентация PowerPoint</vt:lpstr>
      <vt:lpstr>Список  литературы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Смысловое чтение на уроках английского языка.                Этапы работы с текстом</dc:title>
  <dc:creator>Рина</dc:creator>
  <cp:lastModifiedBy>м</cp:lastModifiedBy>
  <cp:revision>68</cp:revision>
  <cp:lastPrinted>1601-01-01T00:00:00Z</cp:lastPrinted>
  <dcterms:created xsi:type="dcterms:W3CDTF">2013-01-27T09:25:02Z</dcterms:created>
  <dcterms:modified xsi:type="dcterms:W3CDTF">2017-09-29T10:25:38Z</dcterms:modified>
</cp:coreProperties>
</file>