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88B8EA-94DA-47D4-83DF-8CA5819AE23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485AD57-EE9C-4C24-9851-E9A6233004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0%D0%B0%D0%BA%D0%BE%D0%B2%D1%8B%D0%B9_%D0%BA%D0%BE%D1%80%D0%BF%D1%83%D1%8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4464496" cy="43924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 Исаевич Солженицын </a:t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декабря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1918-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августа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2008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" t="1496" r="5038" b="4175"/>
          <a:stretch/>
        </p:blipFill>
        <p:spPr>
          <a:xfrm>
            <a:off x="5580112" y="764704"/>
            <a:ext cx="3147392" cy="4150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5513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 писателя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4038600" cy="269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Солженицын скончался 3 августа 2008 года на 90-м году жизни, в своём доме в Троице-Лыкове. Смерть наступила в 23:45 по московскому времени от острой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недостаточности.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августа в здании Российской академии наук, действительным членом которой являлся А. И. Солженицын, состоялись гражданская панихида и прощание с покойным. На этой траурной церемонии присутствовали бывший Президент СССР М. С. Горбачёв, Председатель Правительства РФ В. В. Путин,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российской культуры и несколько тысяч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ru-RU" sz="18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032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 юность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5693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Исаевич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Солженицын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родился 11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декабря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1918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Кисловодске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Отец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Исаакий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Семёнович Солженицын (1891—1918),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крестьянин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Северного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Кавказа.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Мать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Таисия Захаровна Щербак,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украинка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Родители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Солженицына познакомились во время обучения в Москве и вскоре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поженились.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Исаакий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Солженицын во время Первой мировой войны пошёл на фронт добровольцем и был офицером. Он погиб до рождения сына, 15 июня 1918 года, уже после демобилизации в результате несчастного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случая на охоте. 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результате революции и гражданской войны семья была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разорена,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1924 году Солженицын переехал с матерью в Ростов-на-Дону, с 1926 по 1936 год учился в школе, живя в бедности.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младших классах подвергался насмешкам за ношение крестильного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крестика   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нежелание вступать 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пионеры  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получил выговор за посещение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церкви.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влиянием школы принял коммунистическую идеологию, в 1936 году вступил в комсомол. В старших классах увлёкся литературой, начал писать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стихотворения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интересовался историей, общественной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жизнью</a:t>
            </a:r>
            <a:r>
              <a:rPr lang="ru-RU" sz="16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1937 году задумал «большой роман о революции» 1917 года.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1936 году поступил в Ростовский государственный университет. Не желая делать литературу основной специальностью, выбрал физико-математический факультет.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университете Солженицын учился на «отлично» (сталинский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стипендиат).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Окончил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 в 1941 году с отличием, ему была присвоена квалификация научного работника II разряда в области математики и преподавателя. Деканат рекомендовал его на должность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ассистента   вуза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аспиранта.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3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произведения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5" b="-2684"/>
          <a:stretch/>
        </p:blipFill>
        <p:spPr>
          <a:xfrm>
            <a:off x="5292080" y="1628800"/>
            <a:ext cx="2858244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566280" cy="45262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самого начала литературной деятельности остро интересовался историей Первой мировой войны и революции. В 1937 году начал собирать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 и  написал первые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главы «Августа Четырнадцатого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Интересовался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театром, летом 1938 года пытался сдать экзамены в театральную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школу,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неудачно.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1939 году поступил на заочное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отделение   факультета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литературы Института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философии,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литературы и истории в Москве. Прервал обучение в 1941 году в связи с войной.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августе 1939 года совершил с друзьями путешествие на байдарке по Волге.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писателя с этого времени и до апреля 1945 года описана им в автобиографической поэме «Дороженька» (1947—1952).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 апреля 1940 г. женился на Наталье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Решетовской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8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Годы войны и творчество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началом Великой Отечественной войны Солженицын не был сразу мобилизован, поскольку был признан «ограниченно годным» по здоровью. Активно добивался призыва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фронт.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сентябре 1941 года вместе с женой получил распределение школьным учителем в Морозовск Ростовской области, однако уже 18 октября был призван и направлен в грузовой конный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рядовым.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Добивался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в военное училище, в апреле 1942 года был направлен в артиллерийское училище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Кострому;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ноябре 1942 года выпущен лейтенантом, направлен в Саранск, где располагался Запасный артиллерийский разведывательный полк по формированию дивизионов артиллерийской инструментальной разведки.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действующей армии с февраля 1943 года; служил командиром 2-й батареи звуковой разведки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.Боевой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 — от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Орла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Восточной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Пруссии</a:t>
            </a:r>
            <a:endParaRPr lang="ru-RU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 награждён орденами Отечественной войны и Красной Звезды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сентября 1943 года Солженицыну было присвоено звание старшего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лейтенанта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мая 1944 года — капитана.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фронте, несмотря на строжайший запрет, вёл дневник. Много писал, отправлял свои произведения московским литераторам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рецензии.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50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Арест и приговор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51520" y="1556792"/>
            <a:ext cx="5400600" cy="45693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фронте Солженицын продолжал интересоваться общественной жизнью, но стал критически относиться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Сталину,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хранил в личных вещах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резолюцию», в которой сравнивал сталинские порядки с крепостным правом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вызвали подозрение военной цензуры. 2 февраля 1945 года последовало телеграфное распоряжение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немедленном аресте Солженицына и доставке его в Москву. 3 февраля армейской контрразведкой начато следственное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февраля Солженицын в помещении штаба подразделения был арестован, лишён воинского звания капитана, а затем отправлен в Москву, в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Лубянскую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тюрьму. Допросы продолжались с 20 февраля по 25 мая 1945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июля Солженицын заочно приговорён Особым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совещанием  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годам исправительно-трудовых лагерей и вечной ссылке по окончании срока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1556792"/>
            <a:ext cx="2551534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920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и ссылка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августе был направлен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лагерь,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сентября 1945 года переведён в лагерь в Москве, заключённые которого занимались строительством жилых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домов.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июне 1946 года переведён в систему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спецтюрем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4-го спецотдела МВД, в сентябре направлен в закрытое конструкторское бюро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авиамоторном заводе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Рыбинске. Позднее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последние дни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Солженицыным в романе «В круге первом», где сам он выведен под именем Глеба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Нержина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декабре 1948 года жена заочно развелась с Солженицыным.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 мая 1950 года Солженицын из-за размолвки с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начальством был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этапирован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Бутырскую тюрьму, откуда в августе был направлен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Степлаг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севере Казахстана. В лагере был на общих работах, некоторое время — бригадиром, участвовал в забастовке. Позднее лагерная жизнь получит литературное воплощение в рассказе «Один день Ивана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Денисовича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Освобождён 13 февраля 1953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заключении Солженицын полностью разочаровался в марксизме, со временем склонился 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православно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-патриотическим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освобождения Солженицын был отправлен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ссылку 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поселение «навечно»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Южный Казахстан.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Работал учителем математики и физики в 8—10-м классах местной средней школы имени Кирова.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концу 1953 года здоровье резко ухудшилось, обследование выявило раковую опухоль, в январе 1954 года он был направлен в Ташкент на лечение, в марте выписан со значительным улучшением. Болезнь, лечение, исцеление и больничные впечатления легли в основу повести «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Раковый корпус"/>
              </a:rPr>
              <a:t>Раковый корпус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которая была задумана весной 1955 года.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ссылке написал пьесу «Республика Труда» (о лагере), роман «В круге первом»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467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Реабилитация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5" t="-154" r="13013"/>
          <a:stretch/>
        </p:blipFill>
        <p:spPr>
          <a:xfrm>
            <a:off x="5436096" y="1628800"/>
            <a:ext cx="2939754" cy="2987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710296" cy="45262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июне 1956 года решением Верховного Суда СССР Солженицын был освобождён без реабилитации «за отсутствием в его действиях состава преступления».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августе 1956 года возвратился из ссылки в Центральную Россию. Жил в деревне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Мильцево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преподавал математику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электротехнику (физику)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8—10 классах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школы. Тогда же встретился со своей бывшей женой, которая окончательно вернулась к нему в ноябре 1956 года (повторно брак заключён 2 февраля 1957 года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Жизнь Солженицына во Владимирской области нашла отражение в рассказе «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Матрёнин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двор».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февраля 1957 года решением Военной коллегии Верховного суда СССР Солженицын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реабилитирован.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июля 1957 года жил в Рязани, работал учителем физики и астрономии средней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57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Изгнание из России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марту 1963 года Солженицын утратил расположение Хрущёва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неприсуждение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Ленинской премии, отказ печатать роман «В круге первом»). После прихода к власти Л.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Брежнева Солженицын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 потерял возможность легально печататься и выступать. В сентябре 1965 года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КГБ конфисковал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архив Солженицына с его наиболее антисоветскими произведениями, что усугубило положение писателя.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октября 1966 года выступил с чтением отрывков из своих произведений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:«Раковый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корпус» — главы «Чем люди живы», «Правосудие», «Несуразности»; «В круге первом» — разделы о тюремных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свиданиях.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января 1974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выход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«Архипелага ГУЛАГ» и меры «пресечения антисоветской деятельности» Солженицына были обсуждены на заседании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Политбюро</a:t>
            </a:r>
            <a:r>
              <a:rPr lang="ru-RU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 был вынесен на ЦК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КПСС.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февраля Солженицын был арестован, обвинён в измене Родине и лишён советского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гражданства.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февраля он был выслан из СССР (доставлен в ФРГ на самолёте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апреле 1976 года с семьёй переехал в США и поселился в городке Кавендиш (штат Вермонт)</a:t>
            </a:r>
          </a:p>
        </p:txBody>
      </p:sp>
    </p:spTree>
    <p:extLst>
      <p:ext uri="{BB962C8B-B14F-4D97-AF65-F5344CB8AC3E}">
        <p14:creationId xmlns:p14="http://schemas.microsoft.com/office/powerpoint/2010/main" val="1022089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Снова на Родине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3600400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приходом перестройки официальное отношение в СССР к творчеству и деятельности Солженицына стало меняться. Были опубликованы многие его произведения,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1989 году вышли отдельные главы «Архипелага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ГУЛАГ».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сентября 1990 года одновременно в «Литературной газете» и «Комсомольской правде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опубликована статья Солженицына о путях возрождения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страны,—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«Как нам обустроить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Россию».Авторский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гонорар за эту статью Солженицын перечислил в пользу жертв аварии на Чернобыльской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АЭС.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Статья вызвала огромное количество откликов.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1990 году Солженицын был восстановлен в советском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гражданстве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последующим прекращением уголовного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декабре того же года удостоен Государственной премии РСФСР за «Архипелаг ГУЛАГ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767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56</TotalTime>
  <Words>827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  Александр  Исаевич Солженицын  (11 декабря 1918-  3 августа 2008)</vt:lpstr>
      <vt:lpstr>Детство и юность</vt:lpstr>
      <vt:lpstr>Первые произведения</vt:lpstr>
      <vt:lpstr>Годы войны и творчество</vt:lpstr>
      <vt:lpstr>Арест и приговор</vt:lpstr>
      <vt:lpstr>Заключение и ссылка</vt:lpstr>
      <vt:lpstr>Реабилитация</vt:lpstr>
      <vt:lpstr>Изгнание из России</vt:lpstr>
      <vt:lpstr>Снова на Родине</vt:lpstr>
      <vt:lpstr>Смерть писателя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Алекса́ндр  Иса́евич Солжени́цын  (11 декабря 1918- 3 августа 2008)</dc:title>
  <dc:creator>Admin</dc:creator>
  <cp:lastModifiedBy>Admin</cp:lastModifiedBy>
  <cp:revision>7</cp:revision>
  <dcterms:created xsi:type="dcterms:W3CDTF">2015-04-24T13:01:23Z</dcterms:created>
  <dcterms:modified xsi:type="dcterms:W3CDTF">2017-10-08T14:50:03Z</dcterms:modified>
</cp:coreProperties>
</file>