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7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37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2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7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2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94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0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55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15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43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5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D0707-3CF5-4A43-A69D-29DDFB0EFEA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A76D6-B01A-42CF-88F9-BD44C4628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7073"/>
            <a:ext cx="6837528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«Драгоценные камни»</a:t>
            </a:r>
            <a:endParaRPr lang="ru-RU" sz="6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07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829" y="4858603"/>
            <a:ext cx="2806171" cy="1999397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559559" y="750627"/>
            <a:ext cx="5349922" cy="5254388"/>
          </a:xfrm>
          <a:prstGeom prst="ellipse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0654" y="2265676"/>
            <a:ext cx="1904762" cy="1904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2139" y="-216740"/>
            <a:ext cx="1904762" cy="1904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57100" y="2425440"/>
            <a:ext cx="1904762" cy="19047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356" y="4953238"/>
            <a:ext cx="1904762" cy="19047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042" y="-201754"/>
            <a:ext cx="1904762" cy="19047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11" y="1688022"/>
            <a:ext cx="1263916" cy="12588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36" y="3576604"/>
            <a:ext cx="1263916" cy="12588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450" y="357373"/>
            <a:ext cx="1263916" cy="12588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6055" y="298669"/>
            <a:ext cx="1263916" cy="12588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792" y="1764210"/>
            <a:ext cx="1263916" cy="12588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074" y="5228871"/>
            <a:ext cx="1263916" cy="12588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855" y="5155202"/>
            <a:ext cx="1263916" cy="125886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825" y="3771983"/>
            <a:ext cx="1105612" cy="11056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056" y="1636246"/>
            <a:ext cx="1263916" cy="125886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205" y="4540607"/>
            <a:ext cx="1895450" cy="126644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032" y="788722"/>
            <a:ext cx="1895450" cy="12664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85" y="4454502"/>
            <a:ext cx="1895450" cy="126644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542" y="3039670"/>
            <a:ext cx="1895450" cy="126644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419" y="825359"/>
            <a:ext cx="1105612" cy="110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2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32263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40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28988">
            <a:off x="242155" y="1827542"/>
            <a:ext cx="5613250" cy="3750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9611" y="1430013"/>
            <a:ext cx="4215960" cy="419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4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926" y="0"/>
            <a:ext cx="51381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2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" y="-13518"/>
            <a:ext cx="9096925" cy="69145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586" y="351885"/>
            <a:ext cx="2367902" cy="277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846" y="2729909"/>
            <a:ext cx="6554308" cy="27633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832513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pPr algn="ct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КАМЕНЬ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66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68" y="188901"/>
            <a:ext cx="4419742" cy="38713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2552132"/>
            <a:ext cx="4132997" cy="413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35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80" y="163773"/>
            <a:ext cx="4971842" cy="33919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874" y="3673954"/>
            <a:ext cx="4602423" cy="306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1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3195" y="0"/>
            <a:ext cx="3737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8789" y="0"/>
            <a:ext cx="2135211" cy="289278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87104" y="695500"/>
            <a:ext cx="4722125" cy="4722125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56142">
            <a:off x="184282" y="139029"/>
            <a:ext cx="2811888" cy="28118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69288">
            <a:off x="3398366" y="-103841"/>
            <a:ext cx="2811888" cy="2811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60543">
            <a:off x="53588" y="3248350"/>
            <a:ext cx="2811888" cy="2811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26789">
            <a:off x="3487513" y="3303329"/>
            <a:ext cx="2811888" cy="28118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440" y="2908304"/>
            <a:ext cx="1529225" cy="15292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5" y="2655346"/>
            <a:ext cx="1618159" cy="1618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75" y="-55306"/>
            <a:ext cx="1618159" cy="16181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614" y="1510739"/>
            <a:ext cx="1618159" cy="161815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650" y="4472268"/>
            <a:ext cx="1618159" cy="161815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5264" y="4304220"/>
            <a:ext cx="1448239" cy="144823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1631">
            <a:off x="3309168" y="227182"/>
            <a:ext cx="898943" cy="903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945" y="5871097"/>
            <a:ext cx="810878" cy="81477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1631">
            <a:off x="5090705" y="3054138"/>
            <a:ext cx="898943" cy="90326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1631">
            <a:off x="2116372" y="4802028"/>
            <a:ext cx="898943" cy="90326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87" y="1747715"/>
            <a:ext cx="1308847" cy="130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4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169" y="2393647"/>
            <a:ext cx="3125662" cy="31406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968991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79111" cy="223140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589361" y="1624084"/>
            <a:ext cx="4503761" cy="4544704"/>
          </a:xfrm>
          <a:prstGeom prst="ellips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50934" y="3033237"/>
            <a:ext cx="1175988" cy="11759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751" y="1027754"/>
            <a:ext cx="1175988" cy="11759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995" y="5430775"/>
            <a:ext cx="1175988" cy="11759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05128" y="3315581"/>
            <a:ext cx="1175988" cy="11759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7" y="5580794"/>
            <a:ext cx="1175988" cy="11759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450" y="4925178"/>
            <a:ext cx="2014544" cy="13460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000" y="1161564"/>
            <a:ext cx="2014544" cy="13460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2791" y="3896436"/>
            <a:ext cx="2014544" cy="13460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991" y="5242456"/>
            <a:ext cx="1317368" cy="131209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1367" y="4123773"/>
            <a:ext cx="1317368" cy="131209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451" y="2171124"/>
            <a:ext cx="1317368" cy="131209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1048" y="2349474"/>
            <a:ext cx="1317368" cy="131209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628" y="4327179"/>
            <a:ext cx="1308847" cy="13088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869" y="1166682"/>
            <a:ext cx="1317368" cy="13120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841" y="1795845"/>
            <a:ext cx="1308847" cy="130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9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31979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057" y="1639865"/>
            <a:ext cx="5991883" cy="400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69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14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Интерактивная игра «Драгоценные камни»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«Драгоценные камни»</dc:title>
  <dc:creator>Алексей Пыльнов</dc:creator>
  <cp:lastModifiedBy>Алексей Пыльнов</cp:lastModifiedBy>
  <cp:revision>11</cp:revision>
  <dcterms:created xsi:type="dcterms:W3CDTF">2017-10-08T11:17:26Z</dcterms:created>
  <dcterms:modified xsi:type="dcterms:W3CDTF">2017-10-08T14:49:15Z</dcterms:modified>
</cp:coreProperties>
</file>