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6" r:id="rId3"/>
    <p:sldId id="260" r:id="rId4"/>
    <p:sldId id="259" r:id="rId5"/>
    <p:sldId id="262" r:id="rId6"/>
    <p:sldId id="257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E1431DA-7314-4962-85BA-93554099C0CE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BFB1425-AA64-4EC3-B2B8-245CE68A5F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772400" cy="2304256"/>
          </a:xfrm>
        </p:spPr>
        <p:txBody>
          <a:bodyPr>
            <a:prstTxWarp prst="textInflateBottom">
              <a:avLst/>
            </a:prstTxWarp>
          </a:bodyPr>
          <a:lstStyle/>
          <a:p>
            <a:r>
              <a:rPr lang="ru-RU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Таблица умножения</a:t>
            </a:r>
            <a:endParaRPr lang="ru-RU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91848" y="4365104"/>
            <a:ext cx="41080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Работа ученицы </a:t>
            </a:r>
          </a:p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5 класса</a:t>
            </a:r>
          </a:p>
          <a:p>
            <a:pPr algn="ct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Водяновой </a:t>
            </a:r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Ангелины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D:\Портфель\Клипарт\52098064_8theveryeminen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56992"/>
            <a:ext cx="2952750" cy="306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780928"/>
            <a:ext cx="3960440" cy="12961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х 5 =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48264" y="2924944"/>
            <a:ext cx="115212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25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04248" y="908720"/>
            <a:ext cx="12961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20272" y="4941168"/>
            <a:ext cx="12241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4932040" y="4869160"/>
            <a:ext cx="1368152" cy="151216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Управляющая кнопка: настраиваемая 8">
            <a:hlinkClick r:id="rId2" action="ppaction://hlinksldjump" highlightClick="1"/>
          </p:cNvPr>
          <p:cNvSpPr/>
          <p:nvPr/>
        </p:nvSpPr>
        <p:spPr>
          <a:xfrm>
            <a:off x="5292080" y="3861048"/>
            <a:ext cx="1042416" cy="1042416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D:\Сушка\Анимашки\Куколки\milash16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869160"/>
            <a:ext cx="1106895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0.02106 L -0.18125 0.0071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-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420888"/>
            <a:ext cx="4032448" cy="158417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Х 5 =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>
              <a:snd r:embed="rId2" name="explode.wav"/>
            </a:hlinkClick>
          </p:cNvPr>
          <p:cNvSpPr/>
          <p:nvPr/>
        </p:nvSpPr>
        <p:spPr>
          <a:xfrm>
            <a:off x="6732240" y="4437112"/>
            <a:ext cx="1152128" cy="1224136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45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>
              <a:snd r:embed="rId4" name="applause.wav"/>
            </a:hlinkClick>
          </p:cNvPr>
          <p:cNvSpPr/>
          <p:nvPr/>
        </p:nvSpPr>
        <p:spPr>
          <a:xfrm>
            <a:off x="6660232" y="2492896"/>
            <a:ext cx="1152128" cy="1224136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25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>
              <a:snd r:embed="rId2" name="explode.wav"/>
            </a:hlinkClick>
          </p:cNvPr>
          <p:cNvSpPr/>
          <p:nvPr/>
        </p:nvSpPr>
        <p:spPr>
          <a:xfrm>
            <a:off x="6660232" y="764704"/>
            <a:ext cx="1152128" cy="1224136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endParaRPr lang="ru-RU" sz="7200" dirty="0"/>
          </a:p>
        </p:txBody>
      </p:sp>
      <p:pic>
        <p:nvPicPr>
          <p:cNvPr id="2050" name="Picture 2" descr="D:\Сушка\Анимашки\Куколки\milash29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869160"/>
            <a:ext cx="1080120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Сушка\Анимашки\Куколки\b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4941168"/>
            <a:ext cx="1432553" cy="17190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2420888"/>
            <a:ext cx="4032448" cy="158417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 Х 6 =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>
              <a:snd r:embed="rId4" name="applause.wav"/>
            </a:hlinkClick>
          </p:cNvPr>
          <p:cNvSpPr/>
          <p:nvPr/>
        </p:nvSpPr>
        <p:spPr>
          <a:xfrm>
            <a:off x="6516216" y="476672"/>
            <a:ext cx="1368152" cy="144016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/>
                <a:solidFill>
                  <a:schemeClr val="accent3"/>
                </a:solidFill>
              </a:rPr>
              <a:t>54</a:t>
            </a:r>
            <a:endParaRPr lang="ru-RU" sz="7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>
              <a:snd r:embed="rId5" name="explode.wav"/>
            </a:hlinkClick>
          </p:cNvPr>
          <p:cNvSpPr/>
          <p:nvPr/>
        </p:nvSpPr>
        <p:spPr>
          <a:xfrm>
            <a:off x="6516216" y="2564904"/>
            <a:ext cx="1368152" cy="144016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/>
                <a:solidFill>
                  <a:schemeClr val="accent3"/>
                </a:solidFill>
              </a:rPr>
              <a:t>37</a:t>
            </a:r>
            <a:endParaRPr lang="ru-RU" sz="7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>
              <a:snd r:embed="rId5" name="explode.wav"/>
            </a:hlinkClick>
          </p:cNvPr>
          <p:cNvSpPr/>
          <p:nvPr/>
        </p:nvSpPr>
        <p:spPr>
          <a:xfrm>
            <a:off x="6660232" y="4797152"/>
            <a:ext cx="1368152" cy="144016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/>
                <a:solidFill>
                  <a:schemeClr val="accent3"/>
                </a:solidFill>
              </a:rPr>
              <a:t>24</a:t>
            </a:r>
            <a:endParaRPr lang="ru-RU" sz="72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420888"/>
            <a:ext cx="4032448" cy="158417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 Х 7 =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32240" y="836712"/>
            <a:ext cx="1224136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dirty="0" smtClean="0">
              <a:ln/>
              <a:solidFill>
                <a:schemeClr val="accent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88224" y="908720"/>
            <a:ext cx="1440160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dirty="0" smtClean="0">
              <a:ln/>
              <a:solidFill>
                <a:schemeClr val="accent3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44208" y="90872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7200" b="1" dirty="0" smtClean="0">
              <a:ln/>
              <a:solidFill>
                <a:schemeClr val="accent3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692696"/>
            <a:ext cx="1224136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64288" y="2708920"/>
            <a:ext cx="1224136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36296" y="4797152"/>
            <a:ext cx="1224136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39</a:t>
            </a:r>
          </a:p>
        </p:txBody>
      </p:sp>
      <p:pic>
        <p:nvPicPr>
          <p:cNvPr id="2050" name="Picture 2" descr="D:\Портфель\Клипарт\26bcdde82b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653136"/>
            <a:ext cx="893741" cy="1976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11111E-6 L -0.2007 0.2784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1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755576" y="476672"/>
            <a:ext cx="7992888" cy="60486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hevronInverted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5  Х  5 = 25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971600" y="620688"/>
            <a:ext cx="7776864" cy="5904656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eflate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9 Х6 = 54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noFill/>
        <a:ln>
          <a:noFill/>
        </a:ln>
      </a:spPr>
      <a:bodyPr rtlCol="0" anchor="ctr">
        <a:scene3d>
          <a:camera prst="orthographicFront"/>
          <a:lightRig rig="flat" dir="t">
            <a:rot lat="0" lon="0" rev="18900000"/>
          </a:lightRig>
        </a:scene3d>
        <a:sp3d extrusionH="31750" contourW="6350" prstMaterial="powder">
          <a:bevelT w="19050" h="19050" prst="angle"/>
          <a:contourClr>
            <a:schemeClr val="accent3">
              <a:tint val="100000"/>
              <a:shade val="100000"/>
              <a:satMod val="100000"/>
              <a:hueMod val="100000"/>
            </a:schemeClr>
          </a:contourClr>
        </a:sp3d>
      </a:bodyPr>
      <a:lstStyle>
        <a:defPPr algn="ctr">
          <a:defRPr sz="7200" b="1" dirty="0" smtClean="0">
            <a:ln/>
            <a:solidFill>
              <a:schemeClr val="accent3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145</TotalTime>
  <Words>45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Consolas</vt:lpstr>
      <vt:lpstr>Corbel</vt:lpstr>
      <vt:lpstr>Wingdings</vt:lpstr>
      <vt:lpstr>Wingdings 2</vt:lpstr>
      <vt:lpstr>Wingdings 3</vt:lpstr>
      <vt:lpstr>Метро</vt:lpstr>
      <vt:lpstr>Таблица умножения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Анна</cp:lastModifiedBy>
  <cp:revision>18</cp:revision>
  <dcterms:created xsi:type="dcterms:W3CDTF">2014-02-18T08:40:38Z</dcterms:created>
  <dcterms:modified xsi:type="dcterms:W3CDTF">2017-10-08T10:54:02Z</dcterms:modified>
</cp:coreProperties>
</file>