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3" r:id="rId3"/>
    <p:sldId id="269" r:id="rId4"/>
    <p:sldId id="256" r:id="rId5"/>
    <p:sldId id="281" r:id="rId6"/>
    <p:sldId id="276" r:id="rId7"/>
    <p:sldId id="288" r:id="rId8"/>
    <p:sldId id="261" r:id="rId9"/>
    <p:sldId id="289" r:id="rId10"/>
    <p:sldId id="258" r:id="rId11"/>
    <p:sldId id="277" r:id="rId12"/>
    <p:sldId id="259" r:id="rId13"/>
    <p:sldId id="270" r:id="rId14"/>
    <p:sldId id="282" r:id="rId15"/>
    <p:sldId id="294" r:id="rId16"/>
    <p:sldId id="292" r:id="rId17"/>
    <p:sldId id="29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EBEC9-046C-407A-88F6-074B8AEC61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9F9FA-CB75-442D-8EE3-4C3899954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DDD53-27EE-490B-AC3C-3C87FB85B9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38802E-B033-4AFB-810B-3EE10FC57B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65E70-C6C1-47FC-98B5-FA6522A693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F2041-406E-43DE-A6A1-1F6546991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75798-2717-40B0-A2AC-6EBC219BA6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F4EB2-66E1-4BF2-A793-8DA38C5D7E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40C06-E601-4A87-96E5-45401CFFC2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45825-206B-46EF-8302-75CFA29F05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9ED0F-32F4-474D-886E-0AAAACA7E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62653-E402-43C3-BFA8-14766DCD9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8ABB1F-B85C-4D6E-B89D-A8A23605A13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58;&#1072;&#1090;&#1100;&#1103;&#1085;&#1072;\Desktop\&#1088;&#1072;&#1079;&#1084;&#1072;&#1075;&#1085;&#1080;&#1095;&#1077;&#1074;&#1072;&#1085;&#1080;&#1077;\MVI_7794.AV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8023" y="1772816"/>
            <a:ext cx="3331454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Documents and Settings\Admin\Рабочий стол\p-956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34290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electricalschool.info/uploads/posts/2009-08/1251634759_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423533">
            <a:off x="2636121" y="1360003"/>
            <a:ext cx="4278574" cy="35451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8604"/>
            <a:ext cx="5086424" cy="1143000"/>
          </a:xfrm>
        </p:spPr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</a:rPr>
              <a:t>Анатолий </a:t>
            </a:r>
            <a:r>
              <a:rPr lang="ru-RU" sz="4000" b="1" dirty="0" smtClean="0">
                <a:solidFill>
                  <a:srgbClr val="CC0000"/>
                </a:solidFill>
              </a:rPr>
              <a:t/>
            </a:r>
            <a:br>
              <a:rPr lang="ru-RU" sz="4000" b="1" dirty="0" smtClean="0">
                <a:solidFill>
                  <a:srgbClr val="CC0000"/>
                </a:solidFill>
              </a:rPr>
            </a:br>
            <a:r>
              <a:rPr lang="ru-RU" sz="4000" b="1" dirty="0" smtClean="0">
                <a:solidFill>
                  <a:srgbClr val="CC0000"/>
                </a:solidFill>
              </a:rPr>
              <a:t>Петрович </a:t>
            </a:r>
            <a:r>
              <a:rPr lang="ru-RU" sz="4000" b="1" dirty="0">
                <a:solidFill>
                  <a:srgbClr val="CC0000"/>
                </a:solidFill>
              </a:rPr>
              <a:t>Александров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28596" y="5042118"/>
            <a:ext cx="84296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В </a:t>
            </a:r>
            <a:r>
              <a:rPr lang="ru-RU" sz="2800" b="1" dirty="0">
                <a:solidFill>
                  <a:schemeClr val="bg1"/>
                </a:solidFill>
                <a:latin typeface="Bookman Old Style" pitchFamily="18" charset="0"/>
              </a:rPr>
              <a:t>их состав входили офицеры, учёные ленинградского </a:t>
            </a:r>
            <a:r>
              <a:rPr lang="ru-RU" sz="2800" b="1" dirty="0" err="1">
                <a:solidFill>
                  <a:schemeClr val="bg1"/>
                </a:solidFill>
                <a:latin typeface="Bookman Old Style" pitchFamily="18" charset="0"/>
              </a:rPr>
              <a:t>Физтеха</a:t>
            </a:r>
            <a:r>
              <a:rPr lang="ru-RU" sz="2800" b="1" dirty="0">
                <a:solidFill>
                  <a:schemeClr val="bg1"/>
                </a:solidFill>
                <a:latin typeface="Bookman Old Style" pitchFamily="18" charset="0"/>
              </a:rPr>
              <a:t>, инженеры, монтажники. </a:t>
            </a: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Bookman Old Style" pitchFamily="18" charset="0"/>
              </a:rPr>
              <a:t>Научным руководителем работ был назначен А.П. Александров.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2000240"/>
            <a:ext cx="492919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27 июня 1941 г. был издан приказ об организации бригад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по срочной установке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размагничивающих устройств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на всех кораблях флота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026" name="Picture 2" descr="C:\Users\ИРИНА\Desktop\Физики - фронту\Alexandrov.jpg"/>
          <p:cNvPicPr>
            <a:picLocks noChangeAspect="1" noChangeArrowheads="1"/>
          </p:cNvPicPr>
          <p:nvPr/>
        </p:nvPicPr>
        <p:blipFill>
          <a:blip r:embed="rId2"/>
          <a:srcRect b="3360"/>
          <a:stretch>
            <a:fillRect/>
          </a:stretch>
        </p:blipFill>
        <p:spPr bwMode="auto">
          <a:xfrm>
            <a:off x="5357818" y="357166"/>
            <a:ext cx="3238522" cy="46945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ИНА\Desktop\Физики - фронту\Участники работ по размагничиванию кораб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8574609" cy="62151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657671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Учёные-участники работ по размагничиванию кораблей.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 первом ряду – А.Р. </a:t>
            </a:r>
            <a:r>
              <a:rPr lang="ru-RU" b="1" dirty="0" err="1" smtClean="0">
                <a:solidFill>
                  <a:schemeClr val="bg1"/>
                </a:solidFill>
              </a:rPr>
              <a:t>Регель</a:t>
            </a:r>
            <a:r>
              <a:rPr lang="ru-RU" b="1" dirty="0" smtClean="0">
                <a:solidFill>
                  <a:schemeClr val="bg1"/>
                </a:solidFill>
              </a:rPr>
              <a:t>, Ю.С. </a:t>
            </a:r>
            <a:r>
              <a:rPr lang="ru-RU" b="1" dirty="0" err="1" smtClean="0">
                <a:solidFill>
                  <a:schemeClr val="bg1"/>
                </a:solidFill>
              </a:rPr>
              <a:t>Лазуркин</a:t>
            </a:r>
            <a:r>
              <a:rPr lang="ru-RU" b="1" dirty="0" smtClean="0">
                <a:solidFill>
                  <a:schemeClr val="bg1"/>
                </a:solidFill>
              </a:rPr>
              <a:t>, В.Д. Панченко,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 втором ряду – П.Г. Степанов, Д.М. </a:t>
            </a:r>
            <a:r>
              <a:rPr lang="ru-RU" b="1" dirty="0" err="1" smtClean="0">
                <a:solidFill>
                  <a:schemeClr val="bg1"/>
                </a:solidFill>
              </a:rPr>
              <a:t>Гительмахер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 третьем – И.В. Курчатов. 1941 г.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00562" cy="207170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Курчатов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Игорь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Васильевич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173" name="Picture 5" descr="i?id=8322482&amp;tov=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66"/>
            <a:ext cx="3916867" cy="5048264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0" y="2000240"/>
            <a:ext cx="7586722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выдающийся советский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физик, </a:t>
            </a:r>
            <a:r>
              <a:rPr lang="ru-RU" sz="2800" b="1" dirty="0" smtClean="0">
                <a:solidFill>
                  <a:srgbClr val="FF0000"/>
                </a:solidFill>
              </a:rPr>
              <a:t>«отец» советской 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атомной бомбы</a:t>
            </a:r>
            <a:r>
              <a:rPr lang="ru-RU" sz="2800" b="1" dirty="0" smtClean="0">
                <a:solidFill>
                  <a:schemeClr val="bg1"/>
                </a:solidFill>
              </a:rPr>
              <a:t>. Академик,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основатель и первый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директор Института  атомной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энергии с 1943 г. по 1960 г.,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главный научный руководитель атомной проблемы в СССР, один из основоположников использования ядерной энергии в мирных целях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>
              <a:lnSpc>
                <a:spcPct val="150000"/>
              </a:lnSpc>
              <a:buFontTx/>
              <a:buNone/>
            </a:pPr>
            <a:endParaRPr lang="ru-RU" sz="2800" i="1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5" descr="Безымянный4.JPG"/>
          <p:cNvPicPr>
            <a:picLocks noChangeAspect="1"/>
          </p:cNvPicPr>
          <p:nvPr/>
        </p:nvPicPr>
        <p:blipFill>
          <a:blip r:embed="rId2"/>
          <a:srcRect l="8745" t="9863" r="11027" b="7945"/>
          <a:stretch>
            <a:fillRect/>
          </a:stretch>
        </p:blipFill>
        <p:spPr bwMode="auto">
          <a:xfrm>
            <a:off x="357158" y="357166"/>
            <a:ext cx="836271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ИРИНА\Desktop\Физики - фронту\124414510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429684" cy="62150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4876" y="5715016"/>
            <a:ext cx="414164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Эскадренный миноносец </a:t>
            </a:r>
          </a:p>
          <a:p>
            <a:pPr algn="ctr"/>
            <a:r>
              <a:rPr lang="ru-RU" sz="2400" b="1" dirty="0" smtClean="0"/>
              <a:t>«МАРАТ»</a:t>
            </a:r>
            <a:endParaRPr lang="ru-RU" sz="24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err="1" smtClean="0">
                <a:solidFill>
                  <a:srgbClr val="CC0000"/>
                </a:solidFill>
              </a:rPr>
              <a:t>Безобмоточный</a:t>
            </a:r>
            <a:r>
              <a:rPr lang="ru-RU" sz="4000" b="1" dirty="0" smtClean="0">
                <a:solidFill>
                  <a:srgbClr val="CC0000"/>
                </a:solidFill>
              </a:rPr>
              <a:t>  метод размагничивания кораблей</a:t>
            </a:r>
            <a:endParaRPr lang="ru-RU" sz="4000" b="1" dirty="0">
              <a:solidFill>
                <a:srgbClr val="CC0000"/>
              </a:solidFill>
            </a:endParaRPr>
          </a:p>
        </p:txBody>
      </p:sp>
      <p:pic>
        <p:nvPicPr>
          <p:cNvPr id="4" name="Содержимое 6" descr="Имянный4.bmp"/>
          <p:cNvPicPr>
            <a:picLocks noChangeAspect="1"/>
          </p:cNvPicPr>
          <p:nvPr/>
        </p:nvPicPr>
        <p:blipFill>
          <a:blip r:embed="rId2"/>
          <a:srcRect l="6099" r="1743"/>
          <a:stretch>
            <a:fillRect/>
          </a:stretch>
        </p:blipFill>
        <p:spPr bwMode="auto">
          <a:xfrm>
            <a:off x="357158" y="1500174"/>
            <a:ext cx="842968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s/fizika/Massa/0041-041-Mas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С  ДНЁМ  ПОБЕДЫ 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3838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>Мы не забудем всех тех, кто с оружием в руках на полях сражений и в глубоком тылу отстоял свободу и независимость нашей Родины.  Мы не забудем всех тех, кто создавал вооружение, делал открытия, выполнял исследования – это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>               ученые-физики,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>               конструкторы,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>               исследователи,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>       инженеры, техники</a:t>
            </a:r>
          </a:p>
        </p:txBody>
      </p:sp>
      <p:pic>
        <p:nvPicPr>
          <p:cNvPr id="21508" name="Picture 4" descr="Война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524000"/>
            <a:ext cx="3529013" cy="4249738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828680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УРОК!!!</a:t>
            </a:r>
            <a:endParaRPr lang="ru-RU" sz="72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Видеофрагмент  </a:t>
            </a:r>
            <a:endParaRPr lang="ru-RU" dirty="0"/>
          </a:p>
        </p:txBody>
      </p:sp>
      <p:pic>
        <p:nvPicPr>
          <p:cNvPr id="4" name="MVI_779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910810"/>
            <a:ext cx="7000924" cy="525069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ПОИСК\МОЗДОК\История- МОЗДОКА\Набор Открыток\002.jpg"/>
          <p:cNvPicPr>
            <a:picLocks noChangeAspect="1" noChangeArrowheads="1"/>
          </p:cNvPicPr>
          <p:nvPr/>
        </p:nvPicPr>
        <p:blipFill>
          <a:blip r:embed="rId2"/>
          <a:srcRect t="5624" b="18748"/>
          <a:stretch>
            <a:fillRect/>
          </a:stretch>
        </p:blipFill>
        <p:spPr bwMode="auto">
          <a:xfrm>
            <a:off x="285720" y="357166"/>
            <a:ext cx="8429684" cy="6201395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28596" y="2000240"/>
            <a:ext cx="82868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“Идёт война народная,    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священная война…”</a:t>
            </a:r>
            <a:endParaRPr lang="ru-RU" sz="4800" dirty="0" smtClean="0">
              <a:solidFill>
                <a:srgbClr val="FF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ru-RU" sz="4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endParaRPr kumimoji="0" lang="ru-RU" sz="4600" b="1" i="1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71538" y="5500702"/>
            <a:ext cx="750099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22 июня 1941 года началась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Великая Отечественная война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24" y="3143248"/>
            <a:ext cx="750099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bg1"/>
                </a:solidFill>
                <a:latin typeface="Arial Unicode MS" pitchFamily="34" charset="-128"/>
              </a:rPr>
              <a:t>Вклад </a:t>
            </a:r>
            <a:r>
              <a:rPr lang="ru-RU" b="1" dirty="0" smtClean="0">
                <a:solidFill>
                  <a:schemeClr val="bg1"/>
                </a:solidFill>
                <a:latin typeface="Arial Unicode MS" pitchFamily="34" charset="-128"/>
              </a:rPr>
              <a:t>советских учёных-физиков              в </a:t>
            </a:r>
            <a:r>
              <a:rPr lang="ru-RU" b="1" dirty="0">
                <a:solidFill>
                  <a:schemeClr val="bg1"/>
                </a:solidFill>
                <a:latin typeface="Arial Unicode MS" pitchFamily="34" charset="-128"/>
              </a:rPr>
              <a:t>Великую Победу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286808" cy="2928958"/>
          </a:xfrm>
        </p:spPr>
        <p:txBody>
          <a:bodyPr/>
          <a:lstStyle/>
          <a:p>
            <a:r>
              <a:rPr lang="ru-RU" sz="7200" b="1" dirty="0" smtClean="0">
                <a:solidFill>
                  <a:srgbClr val="CC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Учёные-физики  фронту</a:t>
            </a:r>
            <a:r>
              <a:rPr lang="ru-RU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7200" b="1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57158" y="285728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Академия наук получила от ЦК КПСС задание немедленно пересмотреть тематику научных и научно-технических работ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ускорить исследования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 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Вся научная деятельность теперь была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подчинена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трём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целям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</a:t>
            </a:r>
          </a:p>
          <a:p>
            <a:pPr marL="796925" marR="0" lvl="0" indent="-698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конструирование новых средств     обороны и наступления;</a:t>
            </a:r>
          </a:p>
          <a:p>
            <a:pPr marL="796925" marR="0" lvl="0" indent="-698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3200" b="1" kern="0" dirty="0" smtClean="0">
                <a:solidFill>
                  <a:schemeClr val="bg1"/>
                </a:solidFill>
                <a:latin typeface="Vladimir Script" pitchFamily="66" charset="0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научная помощь промышленности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производящей оружие и боеприпасы;</a:t>
            </a:r>
          </a:p>
          <a:p>
            <a:pPr marL="796925" marR="0" lvl="0" indent="-698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изыскание новых сырьевых и энергетических ресурсов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ladimir Script" pitchFamily="66" charset="0"/>
                <a:ea typeface="+mn-ea"/>
                <a:cs typeface="+mn-cs"/>
              </a:rPr>
              <a:t> замена дефицитных материалов более простыми.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img2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643470" cy="3184954"/>
          </a:xfrm>
          <a:prstGeom prst="rect">
            <a:avLst/>
          </a:prstGeom>
          <a:noFill/>
        </p:spPr>
      </p:pic>
      <p:pic>
        <p:nvPicPr>
          <p:cNvPr id="1027" name="Picture 3" descr="C:\Users\ИРИНА\Desktop\reklamafot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786058"/>
            <a:ext cx="5395911" cy="3664456"/>
          </a:xfrm>
          <a:prstGeom prst="rect">
            <a:avLst/>
          </a:prstGeom>
          <a:noFill/>
        </p:spPr>
      </p:pic>
      <p:pic>
        <p:nvPicPr>
          <p:cNvPr id="1028" name="Picture 4" descr="C:\Users\ИРИНА\Desktop\reklamafoto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357562"/>
            <a:ext cx="4457700" cy="3209925"/>
          </a:xfrm>
          <a:prstGeom prst="rect">
            <a:avLst/>
          </a:prstGeom>
          <a:noFill/>
        </p:spPr>
      </p:pic>
      <p:pic>
        <p:nvPicPr>
          <p:cNvPr id="1029" name="Picture 5" descr="C:\Users\ИРИНА\Desktop\A00006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57166"/>
            <a:ext cx="4857730" cy="3400411"/>
          </a:xfrm>
          <a:prstGeom prst="rect">
            <a:avLst/>
          </a:prstGeom>
          <a:noFill/>
        </p:spPr>
      </p:pic>
      <p:pic>
        <p:nvPicPr>
          <p:cNvPr id="1030" name="Picture 6" descr="C:\Users\ИРИНА\Desktop\f_186744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642918"/>
            <a:ext cx="4167984" cy="5651504"/>
          </a:xfrm>
          <a:prstGeom prst="rect">
            <a:avLst/>
          </a:prstGeom>
          <a:noFill/>
        </p:spPr>
      </p:pic>
      <p:sp>
        <p:nvSpPr>
          <p:cNvPr id="9" name="Заголовок 9"/>
          <p:cNvSpPr txBox="1">
            <a:spLocks/>
          </p:cNvSpPr>
          <p:nvPr/>
        </p:nvSpPr>
        <p:spPr>
          <a:xfrm>
            <a:off x="785786" y="1000108"/>
            <a:ext cx="7772400" cy="218440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Всё для фронта, всё для ПОБЕДЫ!</a:t>
            </a:r>
            <a:r>
              <a:rPr kumimoji="0" 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C0000"/>
                </a:solidFill>
              </a:rPr>
              <a:t>Учёные физики – </a:t>
            </a:r>
            <a:br>
              <a:rPr lang="ru-RU" sz="4800" b="1" dirty="0" smtClean="0">
                <a:solidFill>
                  <a:srgbClr val="CC0000"/>
                </a:solidFill>
              </a:rPr>
            </a:br>
            <a:r>
              <a:rPr lang="ru-RU" sz="4800" b="1" dirty="0" smtClean="0">
                <a:solidFill>
                  <a:srgbClr val="CC0000"/>
                </a:solidFill>
              </a:rPr>
              <a:t>военно-морскому флоту </a:t>
            </a:r>
            <a:endParaRPr lang="ru-RU" sz="48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Физики - фронту\sou02.jpg"/>
          <p:cNvPicPr>
            <a:picLocks noChangeAspect="1" noChangeArrowheads="1"/>
          </p:cNvPicPr>
          <p:nvPr/>
        </p:nvPicPr>
        <p:blipFill>
          <a:blip r:embed="rId2"/>
          <a:srcRect l="7559" r="6047"/>
          <a:stretch>
            <a:fillRect/>
          </a:stretch>
        </p:blipFill>
        <p:spPr bwMode="auto">
          <a:xfrm>
            <a:off x="642910" y="357166"/>
            <a:ext cx="8215370" cy="5173072"/>
          </a:xfrm>
          <a:prstGeom prst="rect">
            <a:avLst/>
          </a:prstGeom>
          <a:noFill/>
        </p:spPr>
      </p:pic>
      <p:pic>
        <p:nvPicPr>
          <p:cNvPr id="1027" name="Picture 3" descr="C:\Users\ИРИНА\Desktop\Физики - фронту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929066"/>
            <a:ext cx="3714766" cy="2600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797552" cy="7829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Размагничивание кораблей</a:t>
            </a:r>
            <a:endParaRPr lang="ru-RU" b="1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07504" y="836712"/>
            <a:ext cx="5760640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50" dirty="0" smtClean="0"/>
              <a:t>	Перед </a:t>
            </a:r>
            <a:r>
              <a:rPr lang="ru-RU" sz="1550" dirty="0"/>
              <a:t>физиками была поставлена задача - </a:t>
            </a:r>
            <a:r>
              <a:rPr lang="ru-RU" sz="1550" b="1" dirty="0"/>
              <a:t>создать эффективный метод защиты кораблей от </a:t>
            </a:r>
            <a:r>
              <a:rPr lang="ru-RU" sz="1550" b="1" dirty="0" smtClean="0"/>
              <a:t>магнитных  </a:t>
            </a:r>
            <a:r>
              <a:rPr lang="ru-RU" sz="1550" b="1" dirty="0"/>
              <a:t>мин. </a:t>
            </a:r>
            <a:endParaRPr lang="ru-RU" sz="1550" b="1" dirty="0" smtClean="0"/>
          </a:p>
          <a:p>
            <a:pPr marL="0" indent="0">
              <a:buNone/>
            </a:pPr>
            <a:r>
              <a:rPr lang="ru-RU" sz="1550" dirty="0" smtClean="0"/>
              <a:t>Ее </a:t>
            </a:r>
            <a:r>
              <a:rPr lang="ru-RU" sz="1550" dirty="0"/>
              <a:t>решение было возложено на Ленинградский физико-технический институт, возглавил работы А.П. Александров, И.В. Курчатов</a:t>
            </a:r>
            <a:r>
              <a:rPr lang="ru-RU" sz="1550" dirty="0" smtClean="0"/>
              <a:t>.</a:t>
            </a:r>
          </a:p>
          <a:p>
            <a:pPr marL="0" indent="0">
              <a:buNone/>
            </a:pPr>
            <a:r>
              <a:rPr lang="ru-RU" sz="1550" dirty="0"/>
              <a:t>	Для экспериментов по размагничиванию больших кораблей был выделен линкор "Марат". Именно на этом крупнейшем корабле нашего флота при помощи размагничивающей обмотки тока физикам удалось в десятки раз уменьшить магнитное поле в непосредственной близости от киля - наиболее уязвимой части корабля. На основании этих опытов командование издало приказ об организации бригад по установке размагничивающих устройств на всех кораблях флота. </a:t>
            </a:r>
            <a:br>
              <a:rPr lang="ru-RU" sz="1550" dirty="0"/>
            </a:br>
            <a:r>
              <a:rPr lang="ru-RU" sz="1550" dirty="0"/>
              <a:t>Уже в августе 1941 года основное боевое ядро кораблей на всех действующих флотах и флотилиях было защищено от магнитных мин противника. </a:t>
            </a:r>
            <a:br>
              <a:rPr lang="ru-RU" sz="1550" dirty="0"/>
            </a:br>
            <a:r>
              <a:rPr lang="ru-RU" sz="1550" dirty="0" smtClean="0"/>
              <a:t>	Благодаря </a:t>
            </a:r>
            <a:r>
              <a:rPr lang="ru-RU" sz="1550" dirty="0"/>
              <a:t>самоотверженному труду ученых-физиков и военных моряков, для Родины были сохранены сотни кораблей и многие тысячи человеческих жизней.</a:t>
            </a:r>
            <a:r>
              <a:rPr lang="ru-RU" sz="1550" dirty="0" smtClean="0"/>
              <a:t>. </a:t>
            </a:r>
            <a:endParaRPr lang="ru-RU" sz="1550" dirty="0"/>
          </a:p>
        </p:txBody>
      </p:sp>
      <p:pic>
        <p:nvPicPr>
          <p:cNvPr id="6" name="Picture 3" descr="C:\Users\ИРИНА\Desktop\Физики - фронту\12441451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6973" y="1285860"/>
            <a:ext cx="3122745" cy="21443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клад отечественной физики в Победу">
  <a:themeElements>
    <a:clrScheme name="Вклад отечественных физиков в Победу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клад отечественных физиков в Победу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клад отечественных физиков в Победу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Вклад отечественной физики в Победу</Template>
  <TotalTime>1010</TotalTime>
  <Words>316</Words>
  <Application>Microsoft PowerPoint</Application>
  <PresentationFormat>Экран (4:3)</PresentationFormat>
  <Paragraphs>44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Вклад отечественной физики в Победу</vt:lpstr>
      <vt:lpstr>Слайд 1</vt:lpstr>
      <vt:lpstr>Видеофрагмент  </vt:lpstr>
      <vt:lpstr>Слайд 3</vt:lpstr>
      <vt:lpstr>Учёные-физики  фронту </vt:lpstr>
      <vt:lpstr>Слайд 5</vt:lpstr>
      <vt:lpstr>Слайд 6</vt:lpstr>
      <vt:lpstr>Учёные физики –  военно-морскому флоту </vt:lpstr>
      <vt:lpstr>Слайд 8</vt:lpstr>
      <vt:lpstr>Размагничивание кораблей</vt:lpstr>
      <vt:lpstr>Анатолий  Петрович Александров </vt:lpstr>
      <vt:lpstr>Слайд 11</vt:lpstr>
      <vt:lpstr>Курчатов  Игорь  Васильевич </vt:lpstr>
      <vt:lpstr>Слайд 13</vt:lpstr>
      <vt:lpstr>Безобмоточный  метод размагничивания кораблей</vt:lpstr>
      <vt:lpstr>Слайд 15</vt:lpstr>
      <vt:lpstr>С  ДНЁМ  ПОБЕДЫ !</vt:lpstr>
      <vt:lpstr>Слайд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Учёные физики - фронту</dc:title>
  <dc:subject>Вклад советских учёных-физиков в победу</dc:subject>
  <cp:lastModifiedBy>Татьяна</cp:lastModifiedBy>
  <cp:revision>118</cp:revision>
  <cp:lastPrinted>1601-01-01T00:00:00Z</cp:lastPrinted>
  <dcterms:created xsi:type="dcterms:W3CDTF">2011-11-11T17:04:31Z</dcterms:created>
  <dcterms:modified xsi:type="dcterms:W3CDTF">2015-02-25T04:20:05Z</dcterms:modified>
  <cp:category>устный журнал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