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1" r:id="rId2"/>
    <p:sldId id="274" r:id="rId3"/>
    <p:sldId id="275" r:id="rId4"/>
    <p:sldId id="277" r:id="rId5"/>
    <p:sldId id="276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65" r:id="rId15"/>
    <p:sldId id="289" r:id="rId16"/>
    <p:sldId id="288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A32191-BDF4-4D10-BEB8-D03CDB759A0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0CCA44-DF61-4706-ADCE-C7A5873D1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09120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Елисеева Марина Александровна</a:t>
            </a:r>
            <a:b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</a:b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учитель русского языка и литературы</a:t>
            </a:r>
            <a:b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</a:b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МБОУ СОШ №27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Правописание «</a:t>
            </a:r>
            <a:r>
              <a:rPr lang="ru-RU" sz="7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sz="7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глаголах»</a:t>
            </a:r>
            <a:endParaRPr lang="ru-RU" sz="72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Этап построения выхода из затруднения.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Какова же цель вашей деятельности на уроке?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(Узнать правило написания - </a:t>
            </a:r>
            <a:r>
              <a:rPr lang="ru-RU" sz="2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sz="2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глаголах)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Совершенно верно.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Какова же тема нашего урока?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(«Правописание – ТСЯ, - ТЬСЯ в глаголах»)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Верно. Запишем в тетрадях тему урока.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вы будете делать дальше?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Ученики предлагают свои варианты плана.</a:t>
            </a:r>
          </a:p>
          <a:p>
            <a:pPr marL="457200" indent="-457200" algn="ctr">
              <a:buAutoNum type="arabicPeriod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Проанализировать слова</a:t>
            </a:r>
          </a:p>
          <a:p>
            <a:pPr marL="457200" indent="-457200" algn="ctr">
              <a:buAutoNum type="arabicPeriod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Установить причину написания – </a:t>
            </a:r>
            <a:r>
              <a:rPr lang="ru-RU" sz="2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sz="2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глаголах</a:t>
            </a:r>
          </a:p>
          <a:p>
            <a:pPr marL="457200" indent="-457200" algn="ctr">
              <a:buAutoNum type="arabicPeriod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Сформулировать правило</a:t>
            </a:r>
          </a:p>
          <a:p>
            <a:pPr marL="457200" indent="-457200" algn="ctr">
              <a:buAutoNum type="arabicPeriod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Построить алгоритм.</a:t>
            </a:r>
          </a:p>
          <a:p>
            <a:pPr algn="ctr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Реализация построенного проекта.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Сейчас вам предстоит поработать в парах и построить гипотезу (Ребята высказывают свои гипотезы, формулируют правило. Все предложения согласовываются, выявляется правильное).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А теперь попробуйте построить схему, алгоритм работы над правилом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Согласованный вариант вывешивается на доску, например:</a:t>
            </a:r>
          </a:p>
          <a:p>
            <a:pPr marL="514350" indent="-514350"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Задаем вопрос.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Если глагол отвечает на вопрос Что делать? Что сделать? пиши -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3.Если глагол отвечает на вопросы Что делает? Что сделают? Что делают? Что сделают? пиши -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ctr">
              <a:buAutoNum type="arabicPeriod"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rabicPeriod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Первичное закрепление с комментированием во внешней речи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А теперь вернёмся к заданию на пробное действие. Вставьте  пропущенные буквы, объясните. (Работа проверяется фронтально)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не нравится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будет строиться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   крапива жалится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хочу злится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море волнуется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хорошо учиться</a:t>
            </a:r>
          </a:p>
          <a:p>
            <a:pPr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20072" y="371703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652120" y="422108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220072" y="465313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64088" y="508518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36096" y="328498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148064" y="55892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правописания - </a:t>
            </a:r>
            <a:r>
              <a:rPr lang="ru-RU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endParaRPr lang="ru-RU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1шаг.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           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Задай к глаголу вопрос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 Что делать?                                          Что делает?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Что сделать?                                        Что сделают?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 Что делают?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               Что сделают?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шаг.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    пиши                                                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пиши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               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 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   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sya_i_tsy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428604"/>
            <a:ext cx="8041317" cy="583569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5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Самостоятельная работа с проверкой по эталону.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Спишите, вставьте пропущенные буквы,  объясните их правописание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(задание вывешивается на доске)</a:t>
            </a:r>
          </a:p>
          <a:p>
            <a:pPr algn="ctr">
              <a:buNone/>
            </a:pP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Любоват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природой, охраняет…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законом,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наслаждат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рассветом  заботит…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о животных.</a:t>
            </a: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Ребята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гордят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родным краем. </a:t>
            </a: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Мы должны заботит…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о лесе. </a:t>
            </a: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Они интересуют…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его прошлым.</a:t>
            </a: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Учитесь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восхищат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родной природой.</a:t>
            </a:r>
          </a:p>
          <a:p>
            <a:pPr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67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Включение в систему знаний и повторение.</a:t>
            </a:r>
            <a:endParaRPr lang="ru-RU" sz="2400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1.Запишите под диктовку. 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Выполните пунктуационный разбор третьего предложения.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Составьте его схему.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Миша с Ваней решили отправиться в поход. Готовиться к нему они начали заранее. Миша давно занимается в скаутском кружке, а Ваня увлекается флористикой. Миша научит друга ориентироваться на местности, а Ваня постарается показать другу как можно больше растений.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Проверьте по эталону.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Кто справился с заданием?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Молодцы. Поставьте на полях знак «+», у кого нет ошибок.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Рефлексия учебной деятельности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 уроке.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нового вы узнали на уроке?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Чему был посвящен урок?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 чем суть правописания данных глаголов?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Какие затруднения мы испытали?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Продолжите фразы, характеризующие ваши личностные достижения на уроке (2-3 фразы).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было интересно….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хотел бы узнать…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мешало в работе…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нужно повторить…</a:t>
            </a:r>
          </a:p>
          <a:p>
            <a:pPr algn="ctr">
              <a:buFontTx/>
              <a:buChar char="-"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Этап мотивации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как вы считаете, обязательно ли писать грамотно? Может, достаточно того, что мы умеем правильно говорить?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Прочитаем  стихотворение  «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Кабутта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Слепакова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0002-003-Zdorovesberegajuschaja-napravlennos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3645024"/>
            <a:ext cx="302433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04664"/>
            <a:ext cx="8183880" cy="5976664"/>
          </a:xfrm>
        </p:spPr>
        <p:txBody>
          <a:bodyPr numCol="2">
            <a:normAutofit fontScale="77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 Оли в тетрадке</a:t>
            </a:r>
            <a:endParaRPr lang="ru-RU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Опять непорядки.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Писала два утра,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Писала три утра,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Я вижу – написано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Слово «</a:t>
            </a:r>
            <a:r>
              <a:rPr lang="ru-RU" b="1" dirty="0" err="1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кабутта</a:t>
            </a: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»…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Может, это зверюшка из леса,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Не простая –  в сапожки обута?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Или, может, </a:t>
            </a:r>
            <a:r>
              <a:rPr lang="ru-RU" b="1" dirty="0" err="1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Кабутта</a:t>
            </a: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Это город на синем просторе?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Есть же город Одесса,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Там, где синее Черное море… 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Но мама пришла,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А за нею сестра.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Встречаю с тетрадкой сестру у дверей: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 - Волшебное слово в тетрадке твоей!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Но мама подходит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И смотрит с улыбкой: 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- ведь это «как будто»,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но только с ошибкой. –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так вот что такое </a:t>
            </a:r>
            <a:r>
              <a:rPr lang="ru-RU" b="1" dirty="0" err="1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Кабутта</a:t>
            </a: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Кабутта</a:t>
            </a: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Ведь это простое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«Как будто», «как будто». 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Олю не поняли?  </a:t>
            </a:r>
          </a:p>
          <a:p>
            <a:pPr algn="ctr">
              <a:buNone/>
            </a:pP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Важно ли быть грамотным? </a:t>
            </a:r>
          </a:p>
          <a:p>
            <a:pPr algn="ctr">
              <a:buNone/>
            </a:pPr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(Ученики   делают вывод о том, что грамотным  быть необходимо, а  для этого нужно учить русский язык).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mall-21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15816" y="3501008"/>
            <a:ext cx="3408040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раздел русского языка мы с вами изучаем? (Морфология)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Какую часть речи мы начали изучать на прошлых уроках? (Глагол)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нового мы узнали и чему научились, изучая этот раздел? 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Сегодня нам предстоит изучить ещё одну тему из этого раздела, а значит – мы будем открывать новое знание. Как вы думаете, как будет строиться наш урок? (Проговаривают детский план урока).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5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актуализации.</a:t>
            </a:r>
          </a:p>
          <a:p>
            <a:pPr algn="ctr">
              <a:buNone/>
            </a:pPr>
            <a:endParaRPr lang="ru-RU" sz="3500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того, чтобы перейти к новой теме, нам нужно повторить уже изученный материал.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вы знаете о глаголе?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с детьми вспоминает предыдущую тему «Неопределенная форма глагола»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Запись на доске: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Лаять, клеить, реять, слышать, подбросить,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видеть, сеять.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u="sng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Запись на доске: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Лаять, клеить, реять, слышать, подбросить, видеть, сеять.    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 какой форме даны глаголы?   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Образуйте от этих глаголов форму прошедшего времени.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Сделайте вывод о правописании гласной перед суффиксом –л-.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Лаять – лаял,  клеить – клеил,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реять – реял,  слышать – слышал.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сейчас я вам предлагаю задание на пробное действие – задание, связанное с новой темой.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слайде и на карточках, которые лежат у вас на партах, приведены словосочетания.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нравит...ся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будет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строит...ся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   крапива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жалит...ся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хочу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злит...ся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море волнует…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хорошо учит…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Вставьте пропущенные буквы, объясните условия их выбора.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Этап выявления места и причины затруднения.</a:t>
            </a:r>
          </a:p>
          <a:p>
            <a:pPr>
              <a:buNone/>
            </a:pPr>
            <a:endParaRPr lang="ru-RU" b="1" u="sng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Поднимите руку те, у кого это задание вызвало затруднение.</a:t>
            </a:r>
            <a:endParaRPr lang="ru-RU" sz="3200" b="1" u="sng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можете объяснить это написание? (нет)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Почему? (мы не знаем правило)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338</TotalTime>
  <Words>763</Words>
  <Application>Microsoft Office PowerPoint</Application>
  <PresentationFormat>Экран (4:3)</PresentationFormat>
  <Paragraphs>148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Елисеева Марина Александровна учитель русского языка и литературы МБОУ СОШ №27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Могут  ли быть в одних и тех же словах разные написания? Что вы об этом думаете?</dc:title>
  <dc:creator>Виктория</dc:creator>
  <cp:lastModifiedBy>Учитель</cp:lastModifiedBy>
  <cp:revision>50</cp:revision>
  <dcterms:created xsi:type="dcterms:W3CDTF">2013-08-01T17:44:12Z</dcterms:created>
  <dcterms:modified xsi:type="dcterms:W3CDTF">2017-10-08T18:21:10Z</dcterms:modified>
</cp:coreProperties>
</file>