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72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62C8BF-4E1D-4E3B-A42C-53C0D4004B4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BB71FB-4344-41B3-A5B8-DE6E75FEF459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65EC1424-159E-4E64-85AD-EDAC16EC23E5}" type="parTrans" cxnId="{2EA7EA71-9371-4A09-A9FC-ADB399914949}">
      <dgm:prSet/>
      <dgm:spPr/>
      <dgm:t>
        <a:bodyPr/>
        <a:lstStyle/>
        <a:p>
          <a:endParaRPr lang="ru-RU"/>
        </a:p>
      </dgm:t>
    </dgm:pt>
    <dgm:pt modelId="{92C245DE-7B69-404C-82AD-44192D70F778}" type="sibTrans" cxnId="{2EA7EA71-9371-4A09-A9FC-ADB399914949}">
      <dgm:prSet/>
      <dgm:spPr/>
      <dgm:t>
        <a:bodyPr/>
        <a:lstStyle/>
        <a:p>
          <a:endParaRPr lang="ru-RU"/>
        </a:p>
      </dgm:t>
    </dgm:pt>
    <dgm:pt modelId="{8664AB45-0DEF-45C5-B7C2-A4AB82C4BC20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98782614-182C-472D-B65C-BC1E880C4C97}" type="parTrans" cxnId="{44D1482C-9804-4651-815A-CF26CC5620A4}">
      <dgm:prSet/>
      <dgm:spPr/>
      <dgm:t>
        <a:bodyPr/>
        <a:lstStyle/>
        <a:p>
          <a:endParaRPr lang="ru-RU"/>
        </a:p>
      </dgm:t>
    </dgm:pt>
    <dgm:pt modelId="{190FC6AF-6492-44B3-A38C-6ECDEB5E5337}" type="sibTrans" cxnId="{44D1482C-9804-4651-815A-CF26CC5620A4}">
      <dgm:prSet/>
      <dgm:spPr/>
      <dgm:t>
        <a:bodyPr/>
        <a:lstStyle/>
        <a:p>
          <a:endParaRPr lang="ru-RU"/>
        </a:p>
      </dgm:t>
    </dgm:pt>
    <dgm:pt modelId="{AF49C268-9866-466C-83BC-473B1AB6568E}" type="pres">
      <dgm:prSet presAssocID="{2362C8BF-4E1D-4E3B-A42C-53C0D4004B4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753BC3-EC1D-413D-A945-06ACE49BF6AF}" type="pres">
      <dgm:prSet presAssocID="{FBBB71FB-4344-41B3-A5B8-DE6E75FEF459}" presName="node" presStyleLbl="node1" presStyleIdx="0" presStyleCnt="2" custScaleX="137897" custScaleY="2328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61F377-4965-47AC-B582-249B05B815BC}" type="pres">
      <dgm:prSet presAssocID="{92C245DE-7B69-404C-82AD-44192D70F778}" presName="sibTrans" presStyleCnt="0"/>
      <dgm:spPr/>
    </dgm:pt>
    <dgm:pt modelId="{0FC6B650-4E1D-4D22-9F86-8F8310AC76EA}" type="pres">
      <dgm:prSet presAssocID="{8664AB45-0DEF-45C5-B7C2-A4AB82C4BC20}" presName="node" presStyleLbl="node1" presStyleIdx="1" presStyleCnt="2" custScaleX="125509" custScaleY="2331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C769F8-3208-4FBA-882C-4ABE5B0B738D}" type="presOf" srcId="{FBBB71FB-4344-41B3-A5B8-DE6E75FEF459}" destId="{49753BC3-EC1D-413D-A945-06ACE49BF6AF}" srcOrd="0" destOrd="0" presId="urn:microsoft.com/office/officeart/2005/8/layout/default"/>
    <dgm:cxn modelId="{2EA7EA71-9371-4A09-A9FC-ADB399914949}" srcId="{2362C8BF-4E1D-4E3B-A42C-53C0D4004B41}" destId="{FBBB71FB-4344-41B3-A5B8-DE6E75FEF459}" srcOrd="0" destOrd="0" parTransId="{65EC1424-159E-4E64-85AD-EDAC16EC23E5}" sibTransId="{92C245DE-7B69-404C-82AD-44192D70F778}"/>
    <dgm:cxn modelId="{A5BA0CD8-8C83-427F-AEFD-A4744E25C02E}" type="presOf" srcId="{8664AB45-0DEF-45C5-B7C2-A4AB82C4BC20}" destId="{0FC6B650-4E1D-4D22-9F86-8F8310AC76EA}" srcOrd="0" destOrd="0" presId="urn:microsoft.com/office/officeart/2005/8/layout/default"/>
    <dgm:cxn modelId="{CF7CBD6E-2181-4C3F-9DEC-A47330080C8B}" type="presOf" srcId="{2362C8BF-4E1D-4E3B-A42C-53C0D4004B41}" destId="{AF49C268-9866-466C-83BC-473B1AB6568E}" srcOrd="0" destOrd="0" presId="urn:microsoft.com/office/officeart/2005/8/layout/default"/>
    <dgm:cxn modelId="{44D1482C-9804-4651-815A-CF26CC5620A4}" srcId="{2362C8BF-4E1D-4E3B-A42C-53C0D4004B41}" destId="{8664AB45-0DEF-45C5-B7C2-A4AB82C4BC20}" srcOrd="1" destOrd="0" parTransId="{98782614-182C-472D-B65C-BC1E880C4C97}" sibTransId="{190FC6AF-6492-44B3-A38C-6ECDEB5E5337}"/>
    <dgm:cxn modelId="{84044C9B-01AA-4CE1-9C0E-D3AA0649F20B}" type="presParOf" srcId="{AF49C268-9866-466C-83BC-473B1AB6568E}" destId="{49753BC3-EC1D-413D-A945-06ACE49BF6AF}" srcOrd="0" destOrd="0" presId="urn:microsoft.com/office/officeart/2005/8/layout/default"/>
    <dgm:cxn modelId="{0EFFE94A-666E-4945-8C96-4C14C5CF96B6}" type="presParOf" srcId="{AF49C268-9866-466C-83BC-473B1AB6568E}" destId="{F261F377-4965-47AC-B582-249B05B815BC}" srcOrd="1" destOrd="0" presId="urn:microsoft.com/office/officeart/2005/8/layout/default"/>
    <dgm:cxn modelId="{F55F1AB2-C36B-4C36-86B9-341FB38339F2}" type="presParOf" srcId="{AF49C268-9866-466C-83BC-473B1AB6568E}" destId="{0FC6B650-4E1D-4D22-9F86-8F8310AC76EA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753BC3-EC1D-413D-A945-06ACE49BF6AF}">
      <dsp:nvSpPr>
        <dsp:cNvPr id="0" name=""/>
        <dsp:cNvSpPr/>
      </dsp:nvSpPr>
      <dsp:spPr>
        <a:xfrm>
          <a:off x="5873" y="2805"/>
          <a:ext cx="4144815" cy="4198858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873" y="2805"/>
        <a:ext cx="4144815" cy="4198858"/>
      </dsp:txXfrm>
    </dsp:sp>
    <dsp:sp modelId="{0FC6B650-4E1D-4D22-9F86-8F8310AC76EA}">
      <dsp:nvSpPr>
        <dsp:cNvPr id="0" name=""/>
        <dsp:cNvSpPr/>
      </dsp:nvSpPr>
      <dsp:spPr>
        <a:xfrm>
          <a:off x="4451261" y="0"/>
          <a:ext cx="3772465" cy="4204467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4451261" y="0"/>
        <a:ext cx="3772465" cy="42044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AC06F-0464-49B2-96A5-82C2AD50072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AB5D7-BD77-448A-BC09-8C397EF13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864096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157192"/>
            <a:ext cx="5580112" cy="100811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Выполнил: ученик 2 «и» класса МБОУ СОШ №3 г. Кызыл </a:t>
            </a:r>
            <a:r>
              <a:rPr lang="ru-RU" dirty="0" err="1" smtClean="0"/>
              <a:t>Лагбы</a:t>
            </a:r>
            <a:r>
              <a:rPr lang="ru-RU" dirty="0" smtClean="0"/>
              <a:t> </a:t>
            </a:r>
            <a:r>
              <a:rPr lang="ru-RU" dirty="0" err="1" smtClean="0"/>
              <a:t>Айызаан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 descr="C:\Users\позитроника\Downloads\images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8640"/>
            <a:ext cx="7920880" cy="47525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332656"/>
            <a:ext cx="62646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blipFill>
                  <a:blip r:embed="rId4"/>
                  <a:tile tx="0" ty="0" sx="100000" sy="100000" flip="none" algn="tl"/>
                </a:blipFill>
                <a:effectLst/>
              </a:rPr>
              <a:t>«Волки»</a:t>
            </a:r>
            <a:endParaRPr lang="ru-RU" sz="5400" b="1" cap="none" spc="0" dirty="0">
              <a:ln w="50800"/>
              <a:blipFill>
                <a:blip r:embed="rId4"/>
                <a:tile tx="0" ty="0" sx="100000" sy="100000" flip="none" algn="tl"/>
              </a:blipFill>
              <a:effectLst/>
            </a:endParaRPr>
          </a:p>
        </p:txBody>
      </p:sp>
    </p:spTree>
  </p:cSld>
  <p:clrMapOvr>
    <a:masterClrMapping/>
  </p:clrMapOvr>
  <p:transition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101" y="260648"/>
            <a:ext cx="8346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Поздней весной или ранним летом пух </a:t>
            </a:r>
          </a:p>
          <a:p>
            <a:pPr algn="ctr"/>
            <a:r>
              <a:rPr lang="ru-RU" sz="3600" dirty="0" smtClean="0"/>
              <a:t>комочками отслаивается от тела (линька).</a:t>
            </a:r>
            <a:endParaRPr lang="ru-RU" sz="3600" dirty="0"/>
          </a:p>
        </p:txBody>
      </p:sp>
      <p:pic>
        <p:nvPicPr>
          <p:cNvPr id="9" name="Содержимое 8" descr="x_e1086c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132856"/>
            <a:ext cx="4464496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Волки воют на рассвете или в сумерках, но не каждый день</a:t>
            </a:r>
            <a:endParaRPr lang="ru-RU" sz="4000" dirty="0"/>
          </a:p>
        </p:txBody>
      </p:sp>
      <p:pic>
        <p:nvPicPr>
          <p:cNvPr id="4" name="Содержимое 3" descr="x_524e0b1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5450" y="1797050"/>
            <a:ext cx="5753100" cy="4314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Оружие волка – это зубы. Их в его пасти целых 42. Впереди торчат 4 острых, кривых 5-ти сантиметровых клыка – по два сверху и снизу. Ими волк может прокусить плотную шкуру жертвы. </a:t>
            </a:r>
            <a:endParaRPr lang="ru-RU" sz="24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39552" y="2420888"/>
          <a:ext cx="8229600" cy="4204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Зверь имеет отличное чутье, великолепное зрение и замечательный слух. Зверь очень хорошо видит и днем и ночью.</a:t>
            </a:r>
            <a:endParaRPr lang="ru-RU" sz="2400" dirty="0"/>
          </a:p>
        </p:txBody>
      </p:sp>
      <p:pic>
        <p:nvPicPr>
          <p:cNvPr id="4" name="Содержимое 3" descr="x_0f61cd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8208912" cy="49685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chemeClr val="bg1"/>
                </a:solidFill>
              </a:rPr>
              <a:t>Впереди идут трое самых слабых и больных. Если засада – то убьют впереди идущих. Еще эти слабые волки должны снег протоптать и сохранить силы для последующих. За ними пятерка сильных волков, посередине – 11 волчиц. За ними тоже пятерка сильных волков. А позади всех идет чуть в отдалении сам вожак. Ему необходимо видеть всю стаю целиком и контролировать, регулировать, координировать и давать команды.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6" name="Содержимое 5" descr="images (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060848"/>
            <a:ext cx="8280920" cy="4608512"/>
          </a:xfrm>
        </p:spPr>
      </p:pic>
      <p:sp>
        <p:nvSpPr>
          <p:cNvPr id="4" name="TextBox 3"/>
          <p:cNvSpPr txBox="1"/>
          <p:nvPr/>
        </p:nvSpPr>
        <p:spPr>
          <a:xfrm>
            <a:off x="539553" y="2132856"/>
            <a:ext cx="2232247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Законы волчьей стаи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3074" name="Picture 2" descr="C:\Users\позитроника\Download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71600" y="1988840"/>
            <a:ext cx="6984776" cy="44644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260648"/>
            <a:ext cx="8064896" cy="149939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492896"/>
            <a:ext cx="7632848" cy="3816424"/>
          </a:xfrm>
        </p:spPr>
      </p:pic>
      <p:sp>
        <p:nvSpPr>
          <p:cNvPr id="6" name="TextBox 5"/>
          <p:cNvSpPr txBox="1"/>
          <p:nvPr/>
        </p:nvSpPr>
        <p:spPr>
          <a:xfrm>
            <a:off x="395537" y="260648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Волк– хищное животное.</a:t>
            </a:r>
          </a:p>
          <a:p>
            <a:pPr algn="ctr"/>
            <a:r>
              <a:rPr lang="ru-RU" sz="3200" dirty="0" smtClean="0"/>
              <a:t>Волки обитают на Земле уже достаточно давно.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tx1"/>
                </a:solidFill>
              </a:rPr>
              <a:t>Как называть этого хищника?   Серый или Разбойник. Еще называют – Санитар леса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x_092329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988840"/>
            <a:ext cx="4680519" cy="4869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От волков ежегодно погибает очень много животных. Огромный вред наносит хищник, животноводству и охотничьему хозяйству</a:t>
            </a:r>
            <a:endParaRPr lang="ru-RU" sz="2400" dirty="0"/>
          </a:p>
        </p:txBody>
      </p:sp>
      <p:pic>
        <p:nvPicPr>
          <p:cNvPr id="5" name="Содержимое 4" descr="images (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492896"/>
            <a:ext cx="7704855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 (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352927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«Санитар леса», потому что он уничтожает больных животных.</a:t>
            </a:r>
            <a:endParaRPr lang="ru-RU" sz="3600" dirty="0"/>
          </a:p>
        </p:txBody>
      </p:sp>
      <p:pic>
        <p:nvPicPr>
          <p:cNvPr id="6" name="Содержимое 5" descr="images (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8136904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Издали его можно принять за крупную собаку. Вес старого волка - 50 кг. А изредка встречаются гиганты до 80 кг.</a:t>
            </a:r>
            <a:endParaRPr lang="ru-RU" sz="2800" dirty="0"/>
          </a:p>
        </p:txBody>
      </p:sp>
      <p:pic>
        <p:nvPicPr>
          <p:cNvPr id="6" name="Содержимое 5" descr="images (1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72816"/>
            <a:ext cx="8208912" cy="4536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ages (1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276872"/>
            <a:ext cx="7848872" cy="4032448"/>
          </a:xfrm>
        </p:spPr>
      </p:pic>
      <p:sp>
        <p:nvSpPr>
          <p:cNvPr id="4" name="TextBox 3"/>
          <p:cNvSpPr txBox="1"/>
          <p:nvPr/>
        </p:nvSpPr>
        <p:spPr>
          <a:xfrm>
            <a:off x="899592" y="260648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Больше всего хищников в России, в том числе в Тыве волки обитают  в равнинных лесах, в горах, степях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tx1"/>
                </a:solidFill>
              </a:rPr>
              <a:t>Мех у волков густой, и состоит из двух слоев:  1. Жестких волос, которые отталкивают воду и грязь. 2. Подшёрстка, включает в себя водонепроницаемый пух, согревающий животное.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images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204864"/>
            <a:ext cx="7200800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284</TotalTime>
  <Words>118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Слайд 1</vt:lpstr>
      <vt:lpstr>Слайд 2</vt:lpstr>
      <vt:lpstr> Как называть этого хищника?   Серый или Разбойник. Еще называют – Санитар леса</vt:lpstr>
      <vt:lpstr>   От волков ежегодно погибает очень много животных. Огромный вред наносит хищник, животноводству и охотничьему хозяйству</vt:lpstr>
      <vt:lpstr>Слайд 5</vt:lpstr>
      <vt:lpstr>«Санитар леса», потому что он уничтожает больных животных.</vt:lpstr>
      <vt:lpstr> Издали его можно принять за крупную собаку. Вес старого волка - 50 кг. А изредка встречаются гиганты до 80 кг.</vt:lpstr>
      <vt:lpstr>Слайд 8</vt:lpstr>
      <vt:lpstr>  Мех у волков густой, и состоит из двух слоев:  1. Жестких волос, которые отталкивают воду и грязь. 2. Подшёрстка, включает в себя водонепроницаемый пух, согревающий животное.</vt:lpstr>
      <vt:lpstr>Слайд 10</vt:lpstr>
      <vt:lpstr>Волки воют на рассвете или в сумерках, но не каждый день</vt:lpstr>
      <vt:lpstr> Оружие волка – это зубы. Их в его пасти целых 42. Впереди торчат 4 острых, кривых 5-ти сантиметровых клыка – по два сверху и снизу. Ими волк может прокусить плотную шкуру жертвы. </vt:lpstr>
      <vt:lpstr>Зверь имеет отличное чутье, великолепное зрение и замечательный слух. Зверь очень хорошо видит и днем и ночью.</vt:lpstr>
      <vt:lpstr>  Впереди идут трое самых слабых и больных. Если засада – то убьют впереди идущих. Еще эти слабые волки должны снег протоптать и сохранить силы для последующих. За ними пятерка сильных волков, посередине – 11 волчиц. За ними тоже пятерка сильных волков. А позади всех идет чуть в отдалении сам вожак. Ему необходимо видеть всю стаю целиком и контролировать, регулировать, координировать и давать команды. </vt:lpstr>
      <vt:lpstr>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волки</dc:title>
  <dc:creator>позитроника</dc:creator>
  <cp:lastModifiedBy>аррп</cp:lastModifiedBy>
  <cp:revision>33</cp:revision>
  <dcterms:created xsi:type="dcterms:W3CDTF">2016-02-12T07:12:24Z</dcterms:created>
  <dcterms:modified xsi:type="dcterms:W3CDTF">2016-02-12T05:01:43Z</dcterms:modified>
</cp:coreProperties>
</file>