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69" r:id="rId5"/>
    <p:sldId id="259" r:id="rId6"/>
    <p:sldId id="260" r:id="rId7"/>
    <p:sldId id="270" r:id="rId8"/>
    <p:sldId id="261" r:id="rId9"/>
    <p:sldId id="265" r:id="rId10"/>
    <p:sldId id="271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«Здоровый образ жизни»</a:t>
            </a:r>
            <a:br>
              <a:rPr lang="ru-RU" dirty="0" smtClean="0"/>
            </a:br>
            <a:r>
              <a:rPr lang="ru-RU" dirty="0" smtClean="0"/>
              <a:t>Загадки и отгадки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Выполнила: воспитатель </a:t>
            </a:r>
          </a:p>
          <a:p>
            <a:r>
              <a:rPr lang="ru-RU" dirty="0" smtClean="0"/>
              <a:t>Любичева Е.К. старшей группы компенсирующего развития МБДОУ «Детский сад №6»</a:t>
            </a:r>
            <a:endParaRPr lang="ru-RU" dirty="0"/>
          </a:p>
        </p:txBody>
      </p:sp>
      <p:pic>
        <p:nvPicPr>
          <p:cNvPr id="5" name="Рисунок 4" descr="mult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4648200"/>
            <a:ext cx="3468848" cy="193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5334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rezhim-rebenka-doshkolnogo-vozras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114800"/>
            <a:ext cx="3581400" cy="2380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ru-RU" dirty="0" smtClean="0"/>
              <a:t>Физ. минутка</a:t>
            </a:r>
            <a:endParaRPr lang="ru-RU" dirty="0"/>
          </a:p>
        </p:txBody>
      </p:sp>
      <p:pic>
        <p:nvPicPr>
          <p:cNvPr id="4" name="Содержимое 3" descr="3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0566" y="1105227"/>
            <a:ext cx="5129834" cy="566050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3581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Правильный режим 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52601"/>
            <a:ext cx="3520440" cy="3429000"/>
          </a:xfrm>
        </p:spPr>
        <p:txBody>
          <a:bodyPr>
            <a:normAutofit fontScale="55000" lnSpcReduction="20000"/>
          </a:bodyPr>
          <a:lstStyle/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Чтобы сил тебе хватало </a:t>
            </a:r>
            <a:br>
              <a:rPr lang="ru-RU" i="1" dirty="0" smtClean="0"/>
            </a:br>
            <a:r>
              <a:rPr lang="ru-RU" i="1" dirty="0" smtClean="0"/>
              <a:t>Бегать, прыгать и играть, </a:t>
            </a:r>
            <a:br>
              <a:rPr lang="ru-RU" i="1" dirty="0" smtClean="0"/>
            </a:br>
            <a:r>
              <a:rPr lang="ru-RU" i="1" dirty="0" smtClean="0"/>
              <a:t>В самый полдень на кроватку </a:t>
            </a:r>
            <a:br>
              <a:rPr lang="ru-RU" i="1" dirty="0" smtClean="0"/>
            </a:br>
            <a:r>
              <a:rPr lang="ru-RU" i="1" dirty="0" smtClean="0"/>
              <a:t>Нужно лечь и отдыхать. </a:t>
            </a:r>
            <a:br>
              <a:rPr lang="ru-RU" i="1" dirty="0" smtClean="0"/>
            </a:br>
            <a:r>
              <a:rPr lang="ru-RU" i="1" dirty="0" smtClean="0"/>
              <a:t>Это значит, что у нас </a:t>
            </a:r>
            <a:br>
              <a:rPr lang="ru-RU" i="1" dirty="0" smtClean="0"/>
            </a:br>
            <a:r>
              <a:rPr lang="ru-RU" i="1" dirty="0" smtClean="0"/>
              <a:t>По режиму… </a:t>
            </a:r>
            <a:r>
              <a:rPr lang="ru-RU" b="1" i="1" dirty="0" smtClean="0"/>
              <a:t>(тихий час).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i="1" dirty="0" smtClean="0"/>
              <a:t>Вот совсем закрылись глазки, </a:t>
            </a:r>
            <a:br>
              <a:rPr lang="ru-RU" i="1" dirty="0" smtClean="0"/>
            </a:br>
            <a:r>
              <a:rPr lang="ru-RU" i="1" dirty="0" smtClean="0"/>
              <a:t>И почувствовал я — он </a:t>
            </a:r>
          </a:p>
          <a:p>
            <a:pPr lvl="0"/>
            <a:r>
              <a:rPr lang="ru-RU" i="1" dirty="0" smtClean="0"/>
              <a:t>скоро мне покажет сказки. </a:t>
            </a:r>
            <a:br>
              <a:rPr lang="ru-RU" i="1" dirty="0" smtClean="0"/>
            </a:br>
            <a:r>
              <a:rPr lang="ru-RU" i="1" dirty="0" smtClean="0"/>
              <a:t>Мой ночной волшебник… </a:t>
            </a:r>
            <a:r>
              <a:rPr lang="ru-RU" b="1" i="1" dirty="0" smtClean="0"/>
              <a:t>(сон).</a:t>
            </a:r>
            <a:endParaRPr lang="ru-RU" dirty="0" smtClean="0"/>
          </a:p>
          <a:p>
            <a:pPr lvl="0"/>
            <a:endParaRPr lang="ru-RU" i="1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maxresdefau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38600" y="609600"/>
            <a:ext cx="3886200" cy="218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axresdefault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3429000"/>
            <a:ext cx="4301067" cy="241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3124200" cy="1143000"/>
          </a:xfrm>
        </p:spPr>
        <p:txBody>
          <a:bodyPr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3124200" cy="251459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i="1" dirty="0" smtClean="0"/>
              <a:t>Чтоб здоровье сохранить, </a:t>
            </a:r>
            <a:br>
              <a:rPr lang="ru-RU" i="1" dirty="0" smtClean="0"/>
            </a:br>
            <a:r>
              <a:rPr lang="ru-RU" i="1" dirty="0" smtClean="0"/>
              <a:t>Организм свой укрепить, </a:t>
            </a:r>
            <a:br>
              <a:rPr lang="ru-RU" i="1" dirty="0" smtClean="0"/>
            </a:br>
            <a:r>
              <a:rPr lang="ru-RU" i="1" dirty="0" smtClean="0"/>
              <a:t>Знает вся моя семья </a:t>
            </a:r>
            <a:br>
              <a:rPr lang="ru-RU" i="1" dirty="0" smtClean="0"/>
            </a:br>
            <a:r>
              <a:rPr lang="ru-RU" i="1" dirty="0" smtClean="0"/>
              <a:t>Очень важен</a:t>
            </a:r>
          </a:p>
          <a:p>
            <a:pPr lvl="0"/>
            <a:r>
              <a:rPr lang="ru-RU" i="1" dirty="0" smtClean="0"/>
              <a:t> </a:t>
            </a:r>
            <a:r>
              <a:rPr lang="ru-RU" b="1" i="1" dirty="0" smtClean="0"/>
              <a:t>(режим дня).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19994ea4d0e88480f94fe35ee540197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54450" y="228600"/>
            <a:ext cx="38735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19600" cy="3310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nadpisi65 (1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75000" y="3124200"/>
            <a:ext cx="4826000" cy="361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581400" cy="1143000"/>
          </a:xfrm>
        </p:spPr>
        <p:txBody>
          <a:bodyPr/>
          <a:lstStyle/>
          <a:p>
            <a:pPr algn="ctr"/>
            <a:r>
              <a:rPr lang="ru-RU" dirty="0" smtClean="0"/>
              <a:t>Загадки о видах</a:t>
            </a:r>
            <a:br>
              <a:rPr lang="ru-RU" dirty="0" smtClean="0"/>
            </a:br>
            <a:r>
              <a:rPr lang="ru-RU" dirty="0" smtClean="0"/>
              <a:t> спорта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133600"/>
            <a:ext cx="3352800" cy="2743200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/>
              <a:t>1.Я шагаю по квартире, </a:t>
            </a:r>
            <a:br>
              <a:rPr lang="ru-RU" i="1" dirty="0" smtClean="0"/>
            </a:br>
            <a:r>
              <a:rPr lang="ru-RU" i="1" dirty="0" smtClean="0"/>
              <a:t>Приседаю: три-четыре. </a:t>
            </a:r>
            <a:br>
              <a:rPr lang="ru-RU" i="1" dirty="0" smtClean="0"/>
            </a:br>
            <a:r>
              <a:rPr lang="ru-RU" i="1" dirty="0" smtClean="0"/>
              <a:t>И уверен твёрдо я, </a:t>
            </a:r>
            <a:br>
              <a:rPr lang="ru-RU" i="1" dirty="0" smtClean="0"/>
            </a:br>
            <a:r>
              <a:rPr lang="ru-RU" i="1" dirty="0" smtClean="0"/>
              <a:t>С нею ждёт успех меня! </a:t>
            </a:r>
            <a:r>
              <a:rPr lang="ru-RU" b="1" i="1" dirty="0" smtClean="0"/>
              <a:t>(зарядка).</a:t>
            </a:r>
          </a:p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2.Можно радоваться птицам, </a:t>
            </a:r>
            <a:br>
              <a:rPr lang="ru-RU" i="1" dirty="0" smtClean="0"/>
            </a:br>
            <a:r>
              <a:rPr lang="ru-RU" i="1" dirty="0" smtClean="0"/>
              <a:t>Можно просто веселиться, </a:t>
            </a:r>
            <a:br>
              <a:rPr lang="ru-RU" i="1" dirty="0" smtClean="0"/>
            </a:br>
            <a:r>
              <a:rPr lang="ru-RU" i="1" dirty="0" smtClean="0"/>
              <a:t>Можно воздухом дышать </a:t>
            </a:r>
            <a:br>
              <a:rPr lang="ru-RU" i="1" dirty="0" smtClean="0"/>
            </a:br>
            <a:r>
              <a:rPr lang="ru-RU" i="1" dirty="0" smtClean="0"/>
              <a:t>Вместе весело… </a:t>
            </a:r>
            <a:r>
              <a:rPr lang="ru-RU" b="1" i="1" dirty="0" smtClean="0"/>
              <a:t>(гулять).</a:t>
            </a:r>
          </a:p>
        </p:txBody>
      </p:sp>
      <p:pic>
        <p:nvPicPr>
          <p:cNvPr id="5" name="Содержимое 4" descr="konspekt-nod-po-valeologii-ya-rastu-zdorovym5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609600"/>
            <a:ext cx="3964193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505200"/>
            <a:ext cx="3804285" cy="2871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3048000" cy="1173480"/>
          </a:xfrm>
        </p:spPr>
        <p:txBody>
          <a:bodyPr/>
          <a:lstStyle/>
          <a:p>
            <a:pPr algn="ctr"/>
            <a:r>
              <a:rPr lang="ru-RU" dirty="0" smtClean="0"/>
              <a:t>Загадки о видах спорта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52400" y="1497416"/>
            <a:ext cx="3048000" cy="3303184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/>
              <a:t>3.</a:t>
            </a:r>
            <a:r>
              <a:rPr lang="ru-RU" i="1" dirty="0" smtClean="0"/>
              <a:t> На снегу две полосы, </a:t>
            </a:r>
            <a:br>
              <a:rPr lang="ru-RU" i="1" dirty="0" smtClean="0"/>
            </a:br>
            <a:r>
              <a:rPr lang="ru-RU" i="1" dirty="0" smtClean="0"/>
              <a:t>Удивились две лисы. </a:t>
            </a:r>
            <a:br>
              <a:rPr lang="ru-RU" i="1" dirty="0" smtClean="0"/>
            </a:br>
            <a:r>
              <a:rPr lang="ru-RU" i="1" dirty="0" smtClean="0"/>
              <a:t>Подошла одна поближе: </a:t>
            </a:r>
            <a:br>
              <a:rPr lang="ru-RU" i="1" dirty="0" smtClean="0"/>
            </a:br>
            <a:r>
              <a:rPr lang="ru-RU" i="1" dirty="0" smtClean="0"/>
              <a:t>Здесь бежали чьи-то… </a:t>
            </a:r>
            <a:r>
              <a:rPr lang="ru-RU" b="1" i="1" dirty="0" smtClean="0"/>
              <a:t>(лыжи).</a:t>
            </a:r>
          </a:p>
          <a:p>
            <a:endParaRPr lang="ru-RU" b="1" i="1" dirty="0" smtClean="0"/>
          </a:p>
          <a:p>
            <a:r>
              <a:rPr lang="ru-RU" b="1" i="1" dirty="0" smtClean="0"/>
              <a:t>4.</a:t>
            </a:r>
            <a:r>
              <a:rPr lang="ru-RU" i="1" dirty="0" smtClean="0"/>
              <a:t> Кто на льду меня догонит? </a:t>
            </a:r>
            <a:br>
              <a:rPr lang="ru-RU" i="1" dirty="0" smtClean="0"/>
            </a:br>
            <a:r>
              <a:rPr lang="ru-RU" i="1" dirty="0" smtClean="0"/>
              <a:t>Мы бежим вперегонки. </a:t>
            </a:r>
            <a:br>
              <a:rPr lang="ru-RU" i="1" dirty="0" smtClean="0"/>
            </a:br>
            <a:r>
              <a:rPr lang="ru-RU" i="1" dirty="0" smtClean="0"/>
              <a:t>А несут меня не кони, </a:t>
            </a:r>
            <a:br>
              <a:rPr lang="ru-RU" i="1" dirty="0" smtClean="0"/>
            </a:br>
            <a:r>
              <a:rPr lang="ru-RU" i="1" dirty="0" smtClean="0"/>
              <a:t>А блестящие… (коньки)</a:t>
            </a:r>
          </a:p>
          <a:p>
            <a:endParaRPr lang="ru-RU" i="1" dirty="0" smtClean="0"/>
          </a:p>
          <a:p>
            <a:r>
              <a:rPr lang="ru-RU" i="1" dirty="0" smtClean="0"/>
              <a:t>5.Во дворе с утра игра, </a:t>
            </a:r>
            <a:br>
              <a:rPr lang="ru-RU" i="1" dirty="0" smtClean="0"/>
            </a:br>
            <a:r>
              <a:rPr lang="ru-RU" i="1" dirty="0" smtClean="0"/>
              <a:t>Разыгралась детвора. </a:t>
            </a:r>
            <a:br>
              <a:rPr lang="ru-RU" i="1" dirty="0" smtClean="0"/>
            </a:br>
            <a:r>
              <a:rPr lang="ru-RU" i="1" dirty="0" smtClean="0"/>
              <a:t>Крики: «шайбу!», «мимо!», «бей!» - Там идёт игра — …</a:t>
            </a:r>
            <a:r>
              <a:rPr lang="ru-RU" b="1" i="1" dirty="0" smtClean="0"/>
              <a:t> (хоккей).</a:t>
            </a:r>
            <a:endParaRPr lang="ru-RU" dirty="0" smtClean="0"/>
          </a:p>
          <a:p>
            <a:endParaRPr lang="ru-RU" i="1" dirty="0" smtClean="0"/>
          </a:p>
          <a:p>
            <a:endParaRPr lang="ru-RU" dirty="0"/>
          </a:p>
        </p:txBody>
      </p:sp>
      <p:pic>
        <p:nvPicPr>
          <p:cNvPr id="5" name="Содержимое 4" descr="0c8f1dced16e69474bd589e62814329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228600"/>
            <a:ext cx="3583385" cy="2388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jgpL6uL52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2971800"/>
            <a:ext cx="1422400" cy="1066800"/>
          </a:xfrm>
          <a:prstGeom prst="rect">
            <a:avLst/>
          </a:prstGeom>
        </p:spPr>
      </p:pic>
      <p:pic>
        <p:nvPicPr>
          <p:cNvPr id="7" name="Рисунок 6" descr="107796391_large_5111852_na_konka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4648200"/>
            <a:ext cx="2209800" cy="2209800"/>
          </a:xfrm>
          <a:prstGeom prst="rect">
            <a:avLst/>
          </a:prstGeom>
        </p:spPr>
      </p:pic>
      <p:pic>
        <p:nvPicPr>
          <p:cNvPr id="8" name="Рисунок 7" descr="75901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" y="5181600"/>
            <a:ext cx="1428750" cy="1428750"/>
          </a:xfrm>
          <a:prstGeom prst="rect">
            <a:avLst/>
          </a:prstGeom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1200" y="2743200"/>
            <a:ext cx="222885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Физ. минутка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опия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0389" y="1609725"/>
            <a:ext cx="6232622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3276600" cy="1295400"/>
          </a:xfrm>
        </p:spPr>
        <p:txBody>
          <a:bodyPr/>
          <a:lstStyle/>
          <a:p>
            <a:pPr algn="ctr"/>
            <a:r>
              <a:rPr lang="ru-RU" dirty="0" smtClean="0"/>
              <a:t>Загадки о полезных продуктах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133600"/>
            <a:ext cx="3581400" cy="2743200"/>
          </a:xfrm>
        </p:spPr>
        <p:txBody>
          <a:bodyPr>
            <a:normAutofit lnSpcReduction="10000"/>
          </a:bodyPr>
          <a:lstStyle/>
          <a:p>
            <a:pPr lvl="0"/>
            <a:r>
              <a:rPr lang="ru-RU" i="1" dirty="0" smtClean="0"/>
              <a:t>1.Очень яркая девица </a:t>
            </a:r>
          </a:p>
          <a:p>
            <a:pPr lvl="0"/>
            <a:r>
              <a:rPr lang="ru-RU" i="1" dirty="0" smtClean="0"/>
              <a:t>Летом прячется в темнице. </a:t>
            </a:r>
            <a:br>
              <a:rPr lang="ru-RU" i="1" dirty="0" smtClean="0"/>
            </a:br>
            <a:r>
              <a:rPr lang="ru-RU" i="1" dirty="0" smtClean="0"/>
              <a:t>Любят зайчики и детки </a:t>
            </a:r>
            <a:br>
              <a:rPr lang="ru-RU" i="1" dirty="0" smtClean="0"/>
            </a:br>
            <a:r>
              <a:rPr lang="ru-RU" i="1" dirty="0" smtClean="0"/>
              <a:t>В свежем виде и в котлетках. </a:t>
            </a:r>
            <a:br>
              <a:rPr lang="ru-RU" i="1" dirty="0" smtClean="0"/>
            </a:br>
            <a:r>
              <a:rPr lang="ru-RU" i="1" dirty="0" smtClean="0"/>
              <a:t>Эта рыжая плутовка </a:t>
            </a:r>
            <a:br>
              <a:rPr lang="ru-RU" i="1" dirty="0" smtClean="0"/>
            </a:br>
            <a:r>
              <a:rPr lang="ru-RU" i="1" dirty="0" smtClean="0"/>
              <a:t>Называется. . . </a:t>
            </a:r>
            <a:r>
              <a:rPr lang="ru-RU" b="1" i="1" dirty="0" smtClean="0"/>
              <a:t>(морковка).</a:t>
            </a:r>
          </a:p>
          <a:p>
            <a:endParaRPr lang="ru-RU" i="1" dirty="0" smtClean="0"/>
          </a:p>
          <a:p>
            <a:r>
              <a:rPr lang="ru-RU" i="1" dirty="0" smtClean="0"/>
              <a:t>2.Говорят, на вкус и цвет </a:t>
            </a:r>
            <a:br>
              <a:rPr lang="ru-RU" i="1" dirty="0" smtClean="0"/>
            </a:br>
            <a:r>
              <a:rPr lang="ru-RU" i="1" dirty="0" smtClean="0"/>
              <a:t>Никаких подружек нет. </a:t>
            </a:r>
            <a:br>
              <a:rPr lang="ru-RU" i="1" dirty="0" smtClean="0"/>
            </a:br>
            <a:r>
              <a:rPr lang="ru-RU" i="1" dirty="0" smtClean="0"/>
              <a:t>Но она для всех мила, </a:t>
            </a:r>
            <a:br>
              <a:rPr lang="ru-RU" i="1" dirty="0" smtClean="0"/>
            </a:br>
            <a:r>
              <a:rPr lang="ru-RU" i="1" dirty="0" smtClean="0"/>
              <a:t>И полезна, и вкусна. </a:t>
            </a:r>
            <a:br>
              <a:rPr lang="ru-RU" i="1" dirty="0" smtClean="0"/>
            </a:br>
            <a:r>
              <a:rPr lang="ru-RU" i="1" dirty="0" smtClean="0"/>
              <a:t>К сентябрю земля намокла - </a:t>
            </a:r>
            <a:br>
              <a:rPr lang="ru-RU" i="1" dirty="0" smtClean="0"/>
            </a:br>
            <a:r>
              <a:rPr lang="ru-RU" i="1" dirty="0" smtClean="0"/>
              <a:t>Мы выкапываем … </a:t>
            </a:r>
            <a:r>
              <a:rPr lang="ru-RU" b="1" i="1" dirty="0" smtClean="0"/>
              <a:t>(свёклу).</a:t>
            </a:r>
            <a:endParaRPr lang="ru-RU" dirty="0" smtClean="0"/>
          </a:p>
          <a:p>
            <a:pPr lvl="0"/>
            <a:endParaRPr lang="ru-RU" dirty="0"/>
          </a:p>
        </p:txBody>
      </p:sp>
      <p:pic>
        <p:nvPicPr>
          <p:cNvPr id="5" name="Содержимое 4" descr="морков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533400"/>
            <a:ext cx="2257425" cy="2028825"/>
          </a:xfrm>
        </p:spPr>
      </p:pic>
      <p:pic>
        <p:nvPicPr>
          <p:cNvPr id="6" name="Рисунок 5" descr="свек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352800"/>
            <a:ext cx="3209925" cy="23812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3276600" cy="1173480"/>
          </a:xfrm>
        </p:spPr>
        <p:txBody>
          <a:bodyPr/>
          <a:lstStyle/>
          <a:p>
            <a:pPr algn="ctr"/>
            <a:r>
              <a:rPr lang="ru-RU" dirty="0" smtClean="0"/>
              <a:t>Загадки о полезных продуктах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209800"/>
            <a:ext cx="3124200" cy="35052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1.</a:t>
            </a:r>
            <a:r>
              <a:rPr lang="ru-RU" i="1" dirty="0" smtClean="0"/>
              <a:t> Я – и свежий, и солёный, </a:t>
            </a:r>
            <a:br>
              <a:rPr lang="ru-RU" i="1" dirty="0" smtClean="0"/>
            </a:br>
            <a:r>
              <a:rPr lang="ru-RU" i="1" dirty="0" smtClean="0"/>
              <a:t>Весь пупырчатый, зелёный. </a:t>
            </a:r>
            <a:br>
              <a:rPr lang="ru-RU" i="1" dirty="0" smtClean="0"/>
            </a:br>
            <a:r>
              <a:rPr lang="ru-RU" i="1" dirty="0" smtClean="0"/>
              <a:t>Не забудь меня, дружок, </a:t>
            </a:r>
            <a:br>
              <a:rPr lang="ru-RU" i="1" dirty="0" smtClean="0"/>
            </a:br>
            <a:r>
              <a:rPr lang="ru-RU" i="1" dirty="0" smtClean="0"/>
              <a:t>Запасай здоровье впрок. </a:t>
            </a:r>
            <a:r>
              <a:rPr lang="ru-RU" b="1" i="1" dirty="0" smtClean="0"/>
              <a:t>(огурец).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2.</a:t>
            </a:r>
            <a:r>
              <a:rPr lang="ru-RU" i="1" dirty="0" smtClean="0"/>
              <a:t> Жёлтый цитрусовый плод </a:t>
            </a:r>
            <a:br>
              <a:rPr lang="ru-RU" i="1" dirty="0" smtClean="0"/>
            </a:br>
            <a:r>
              <a:rPr lang="ru-RU" i="1" dirty="0" smtClean="0"/>
              <a:t>В странах солнечных растёт. </a:t>
            </a:r>
            <a:br>
              <a:rPr lang="ru-RU" i="1" dirty="0" smtClean="0"/>
            </a:br>
            <a:r>
              <a:rPr lang="ru-RU" i="1" dirty="0" smtClean="0"/>
              <a:t>Витаминов кладезь он, </a:t>
            </a:r>
            <a:br>
              <a:rPr lang="ru-RU" i="1" dirty="0" smtClean="0"/>
            </a:br>
            <a:r>
              <a:rPr lang="ru-RU" i="1" dirty="0" smtClean="0"/>
              <a:t>А зовут его. . . </a:t>
            </a:r>
            <a:r>
              <a:rPr lang="ru-RU" b="1" i="1" dirty="0" smtClean="0"/>
              <a:t>(лимон).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3.</a:t>
            </a:r>
            <a:r>
              <a:rPr lang="ru-RU" i="1" dirty="0" smtClean="0"/>
              <a:t> Круглобока, желтолица, </a:t>
            </a:r>
            <a:br>
              <a:rPr lang="ru-RU" i="1" dirty="0" smtClean="0"/>
            </a:br>
            <a:r>
              <a:rPr lang="ru-RU" i="1" dirty="0" smtClean="0"/>
              <a:t>Может с солнышком сравниться. </a:t>
            </a:r>
            <a:br>
              <a:rPr lang="ru-RU" i="1" dirty="0" smtClean="0"/>
            </a:br>
            <a:r>
              <a:rPr lang="ru-RU" i="1" dirty="0" smtClean="0"/>
              <a:t>А полезная какая, </a:t>
            </a:r>
            <a:br>
              <a:rPr lang="ru-RU" i="1" dirty="0" smtClean="0"/>
            </a:br>
            <a:r>
              <a:rPr lang="ru-RU" i="1" dirty="0" smtClean="0"/>
              <a:t>Мякоть сладкая такая! </a:t>
            </a:r>
            <a:br>
              <a:rPr lang="ru-RU" i="1" dirty="0" smtClean="0"/>
            </a:br>
            <a:r>
              <a:rPr lang="ru-RU" i="1" dirty="0" smtClean="0"/>
              <a:t>Мы поклонники отныне </a:t>
            </a:r>
            <a:br>
              <a:rPr lang="ru-RU" i="1" dirty="0" smtClean="0"/>
            </a:br>
            <a:r>
              <a:rPr lang="ru-RU" i="1" dirty="0" smtClean="0"/>
              <a:t>Королевы поля. . . </a:t>
            </a:r>
            <a:r>
              <a:rPr lang="ru-RU" b="1" i="1" dirty="0" smtClean="0"/>
              <a:t>(дыни).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огурец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0"/>
            <a:ext cx="3329547" cy="2137569"/>
          </a:xfrm>
        </p:spPr>
      </p:pic>
      <p:pic>
        <p:nvPicPr>
          <p:cNvPr id="6" name="Рисунок 5" descr="350x233_0_67b326513815df650a514e80ceb5850f@350x233_0xc0a8393c_158747812713704744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2209800"/>
            <a:ext cx="3414828" cy="227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lemonn-500x50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4019550"/>
            <a:ext cx="2838450" cy="28384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Пальчиковая гимнастика </a:t>
            </a:r>
            <a:br>
              <a:rPr lang="ru-RU" dirty="0" smtClean="0"/>
            </a:br>
            <a:r>
              <a:rPr lang="ru-RU" dirty="0" smtClean="0"/>
              <a:t>«За ягодами»</a:t>
            </a:r>
            <a:endParaRPr lang="ru-RU" dirty="0"/>
          </a:p>
        </p:txBody>
      </p:sp>
      <p:pic>
        <p:nvPicPr>
          <p:cNvPr id="4" name="Содержимое 3" descr="Копия kartoteka-palchikovye-igry-dlya-detey-3-4-let-v-kartinkah-2694-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52600"/>
            <a:ext cx="6724839" cy="44970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48000" cy="1143000"/>
          </a:xfrm>
        </p:spPr>
        <p:txBody>
          <a:bodyPr/>
          <a:lstStyle/>
          <a:p>
            <a:r>
              <a:rPr lang="ru-RU" dirty="0" smtClean="0"/>
              <a:t>Личная гигиена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28600" y="2590800"/>
            <a:ext cx="3048000" cy="3505200"/>
          </a:xfrm>
        </p:spPr>
        <p:txBody>
          <a:bodyPr>
            <a:normAutofit/>
          </a:bodyPr>
          <a:lstStyle/>
          <a:p>
            <a:pPr marL="342900" lvl="0" indent="-342900">
              <a:buAutoNum type="arabicPeriod"/>
            </a:pPr>
            <a:endParaRPr lang="ru-RU" i="1" dirty="0" smtClean="0"/>
          </a:p>
          <a:p>
            <a:pPr marL="342900" lvl="0" indent="-342900">
              <a:buAutoNum type="arabicPeriod"/>
            </a:pPr>
            <a:r>
              <a:rPr lang="ru-RU" i="1" dirty="0" smtClean="0"/>
              <a:t>Он — холодный, он — приятный, </a:t>
            </a:r>
            <a:br>
              <a:rPr lang="ru-RU" i="1" dirty="0" smtClean="0"/>
            </a:br>
            <a:r>
              <a:rPr lang="ru-RU" i="1" dirty="0" smtClean="0"/>
              <a:t>С ним дружу давно, ребята, </a:t>
            </a:r>
            <a:br>
              <a:rPr lang="ru-RU" i="1" dirty="0" smtClean="0"/>
            </a:br>
            <a:r>
              <a:rPr lang="ru-RU" i="1" dirty="0" smtClean="0"/>
              <a:t>Он водой польёт меня, </a:t>
            </a:r>
            <a:br>
              <a:rPr lang="ru-RU" i="1" dirty="0" smtClean="0"/>
            </a:br>
            <a:r>
              <a:rPr lang="ru-RU" i="1" dirty="0" smtClean="0"/>
              <a:t>Вырасту здоровым я! </a:t>
            </a:r>
            <a:r>
              <a:rPr lang="ru-RU" b="1" i="1" dirty="0" smtClean="0"/>
              <a:t>(душ).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ru-RU" i="1" dirty="0" smtClean="0"/>
          </a:p>
          <a:p>
            <a:pPr marL="342900" indent="-342900">
              <a:buFont typeface="Arial" pitchFamily="34" charset="0"/>
              <a:buAutoNum type="arabicPeriod"/>
            </a:pPr>
            <a:endParaRPr lang="ru-RU" i="1" dirty="0" smtClean="0"/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i="1" dirty="0" smtClean="0"/>
              <a:t>Знаю, есть на свете чудо, </a:t>
            </a:r>
            <a:br>
              <a:rPr lang="ru-RU" i="1" dirty="0" smtClean="0"/>
            </a:br>
            <a:r>
              <a:rPr lang="ru-RU" i="1" dirty="0" smtClean="0"/>
              <a:t>Есть такое волшебство: </a:t>
            </a:r>
            <a:br>
              <a:rPr lang="ru-RU" i="1" dirty="0" smtClean="0"/>
            </a:br>
            <a:r>
              <a:rPr lang="ru-RU" i="1" dirty="0" smtClean="0"/>
              <a:t>Поднесёшь под кран с водою – </a:t>
            </a:r>
            <a:br>
              <a:rPr lang="ru-RU" i="1" dirty="0" smtClean="0"/>
            </a:br>
            <a:r>
              <a:rPr lang="ru-RU" i="1" dirty="0" smtClean="0"/>
              <a:t>Вмиг смывает грязь оно!</a:t>
            </a:r>
            <a:r>
              <a:rPr lang="ru-RU" b="1" i="1" dirty="0" smtClean="0"/>
              <a:t> (мыло).</a:t>
            </a:r>
            <a:endParaRPr lang="ru-RU" dirty="0" smtClean="0"/>
          </a:p>
          <a:p>
            <a:pPr marL="342900" lvl="0" indent="-342900">
              <a:buAutoNum type="arabicPeriod"/>
            </a:pPr>
            <a:endParaRPr lang="ru-RU" dirty="0"/>
          </a:p>
        </p:txBody>
      </p:sp>
      <p:pic>
        <p:nvPicPr>
          <p:cNvPr id="5" name="Содержимое 4" descr="zuhan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228600"/>
            <a:ext cx="2609240" cy="2414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качанные файлы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352800"/>
            <a:ext cx="24384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365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Личная гигиена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i="1" dirty="0" smtClean="0"/>
              <a:t>Есть ещё у нас друзья, </a:t>
            </a:r>
            <a:br>
              <a:rPr lang="ru-RU" i="1" dirty="0" smtClean="0"/>
            </a:br>
            <a:r>
              <a:rPr lang="ru-RU" i="1" dirty="0" smtClean="0"/>
              <a:t>Позабыть о них нельзя. </a:t>
            </a:r>
            <a:br>
              <a:rPr lang="ru-RU" i="1" dirty="0" smtClean="0"/>
            </a:br>
            <a:r>
              <a:rPr lang="ru-RU" i="1" dirty="0" smtClean="0"/>
              <a:t>Чтоб красиво улыбаться, </a:t>
            </a:r>
            <a:br>
              <a:rPr lang="ru-RU" i="1" dirty="0" smtClean="0"/>
            </a:br>
            <a:r>
              <a:rPr lang="ru-RU" i="1" dirty="0" smtClean="0"/>
              <a:t>Чаще надо нам встречаться! </a:t>
            </a:r>
            <a:br>
              <a:rPr lang="ru-RU" i="1" dirty="0" smtClean="0"/>
            </a:br>
            <a:r>
              <a:rPr lang="ru-RU" b="1" i="1" dirty="0" smtClean="0"/>
              <a:t>(зубная щётка и паста).</a:t>
            </a:r>
            <a:endParaRPr lang="ru-RU" dirty="0" smtClean="0"/>
          </a:p>
          <a:p>
            <a:pPr lvl="0"/>
            <a:r>
              <a:rPr lang="ru-RU" i="1" dirty="0" smtClean="0"/>
              <a:t>Разгрызёшь стальные трубы, </a:t>
            </a:r>
            <a:br>
              <a:rPr lang="ru-RU" i="1" dirty="0" smtClean="0"/>
            </a:br>
            <a:r>
              <a:rPr lang="ru-RU" i="1" dirty="0" smtClean="0"/>
              <a:t>Если будешь чистить… </a:t>
            </a:r>
            <a:r>
              <a:rPr lang="ru-RU" b="1" i="1" dirty="0" smtClean="0"/>
              <a:t>(зубы).</a:t>
            </a:r>
            <a:endParaRPr lang="ru-RU" dirty="0" smtClean="0"/>
          </a:p>
          <a:p>
            <a:pPr lvl="0"/>
            <a:r>
              <a:rPr lang="ru-RU" i="1" dirty="0" smtClean="0"/>
              <a:t>Горяча и холодна, </a:t>
            </a:r>
            <a:br>
              <a:rPr lang="ru-RU" i="1" dirty="0" smtClean="0"/>
            </a:br>
            <a:r>
              <a:rPr lang="ru-RU" i="1" dirty="0" smtClean="0"/>
              <a:t>Я всегда тебе нужна. </a:t>
            </a:r>
            <a:br>
              <a:rPr lang="ru-RU" i="1" dirty="0" smtClean="0"/>
            </a:br>
            <a:r>
              <a:rPr lang="ru-RU" i="1" dirty="0" smtClean="0"/>
              <a:t>Позовёшь меня – бегу, </a:t>
            </a:r>
            <a:br>
              <a:rPr lang="ru-RU" i="1" dirty="0" smtClean="0"/>
            </a:br>
            <a:r>
              <a:rPr lang="ru-RU" i="1" dirty="0" smtClean="0"/>
              <a:t>От болезней берегу. </a:t>
            </a:r>
            <a:r>
              <a:rPr lang="ru-RU" b="1" i="1" dirty="0" smtClean="0"/>
              <a:t>(вода).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338-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81400" y="0"/>
            <a:ext cx="2534179" cy="1900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38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533400"/>
            <a:ext cx="1927183" cy="1447800"/>
          </a:xfrm>
          <a:prstGeom prst="rect">
            <a:avLst/>
          </a:prstGeom>
        </p:spPr>
      </p:pic>
      <p:pic>
        <p:nvPicPr>
          <p:cNvPr id="7" name="Рисунок 6" descr="depositphotos_130282590-stock-illustration-best-friends-teeth-vector-illustra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057400"/>
            <a:ext cx="3037038" cy="2125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во-а-из-крана-потока-крома-610863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4191000"/>
            <a:ext cx="2286000" cy="2319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129</TotalTime>
  <Words>106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«Здоровый образ жизни» Загадки и отгадки</vt:lpstr>
      <vt:lpstr>Загадки о видах  спорта</vt:lpstr>
      <vt:lpstr>Загадки о видах спорта</vt:lpstr>
      <vt:lpstr>Физ. минутка </vt:lpstr>
      <vt:lpstr>Загадки о полезных продуктах</vt:lpstr>
      <vt:lpstr>Загадки о полезных продуктах</vt:lpstr>
      <vt:lpstr>Пальчиковая гимнастика  «За ягодами»</vt:lpstr>
      <vt:lpstr>Личная гигиена</vt:lpstr>
      <vt:lpstr>Личная гигиена</vt:lpstr>
      <vt:lpstr>Физ. минутка</vt:lpstr>
      <vt:lpstr>Правильный режим дня</vt:lpstr>
      <vt:lpstr>Режим дня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17</cp:revision>
  <dcterms:modified xsi:type="dcterms:W3CDTF">2017-10-08T05:36:17Z</dcterms:modified>
</cp:coreProperties>
</file>