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AEA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90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01802-8541-4871-BB01-6125ABCF5D23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41835-0325-4E6B-85E2-B88AB63256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9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329DDB-1DBF-406E-940E-7D9F7E65BE6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975ACC-0602-49B0-BC82-535CBA3E1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0013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вместе!»</a:t>
            </a:r>
            <a:endParaRPr lang="ru-RU" sz="5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1785926"/>
            <a:ext cx="8358246" cy="4595402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Психолого-педагогический проект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сопровождения слабослышащих дошкольников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их родителей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Гуркова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Т.Н.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педагог-психолог</a:t>
            </a:r>
          </a:p>
          <a:p>
            <a:endParaRPr lang="ru-RU" sz="2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Казенное общеобразовательное учреждение Ханты-Мансийского автономного округа –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Югры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Сургутская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школа-детский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сад для обучающихся с ограниченными возможностями здоровья»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54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Среди дошкольников после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кохлеарной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имплантации большинство имеют различные нарушения в психике и поведение. Тем не менее не во всех семьях понимают необходимость  не только ухода за ребенком, но и воспитание его как личности, способной нормально взаимодействовать с окружающими людьми и трудиться. Родителей часто сопровождает чувство неуверенности и неразрешимости проблем обучения ребенка-инвалида.</a:t>
            </a:r>
          </a:p>
          <a:p>
            <a:pPr algn="just"/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встает вопрос о поддержке и помощи психолога не только детям данной категории но в том числе и их родителям. Педагогам необходима психологическая помощь для снятия эмоциональной нагрузки.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специальной коррекционно-развивающей среды детско-родительского взаимодействия, способствующего личностному развитию, обучению, формированию жизненных компетенций и интегративных качеств, необходимых для успешной социализации и адаптации детей после </a:t>
            </a:r>
            <a:r>
              <a:rPr lang="ru-RU" sz="26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кохлеарной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имплантации.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научно-методической базы и подбор инструментария для разработки, организации проведения психолого-педагогического сопровождения детей после КИ и их родителей.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комплексного психолого-педагогического сопровождения развития детей после КИ, включая семейное окружение ребенка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родителей навыкам конструктивного взаимодействия с детьми, повышение уровня коммуникабельности детей и родителей.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эффективности психолого-педагогического сопровождения участников проектной деятельности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</a:p>
          <a:p>
            <a:pPr algn="just">
              <a:buNone/>
            </a:pP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Представленный проект будет способствовать интеграции детей после КИ не только в коллектив сверстников, но и в общество в целом.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ru-RU" sz="26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3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системы психологического сопровождения и оказания своевременной комплексной квалифицированной помощи как самому ребенку, так и его семье.</a:t>
            </a:r>
          </a:p>
          <a:p>
            <a:pPr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Данная модель позволяет создать оптимальные возможности для ранней интеграции  детей с ОВЗ, сохраняя за ними ежедневную адекватную коррекционную помощь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9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1этап-Организационно-подготовительный: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-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контингента участников проекта(дети, родители, педагоги);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-изучение научно-методических материалов, знакомство с опытом педагогов, выбор методик;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-пополнение предметно-развивающей среды для развития социализирующего пространства;</a:t>
            </a:r>
          </a:p>
          <a:p>
            <a:pPr>
              <a:buNone/>
            </a:pP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консультативного и наглядного  материала для родителей и педагогов.</a:t>
            </a:r>
          </a:p>
          <a:p>
            <a:pPr>
              <a:buNone/>
            </a:pPr>
            <a:endParaRPr lang="ru-RU" sz="17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этап- организационно-практический: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анкетирование родителей и педагогов;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-мониторинг социально-личностного развития участников проекта;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-разработка тематического перспективного планирования ;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-реализация психолого-педагогического сопровождения детей и их родителей, наработка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методических и дидактических материалов, адаптация отдельных методик и технологий.</a:t>
            </a:r>
          </a:p>
          <a:p>
            <a:pPr>
              <a:buNone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900" b="1" u="sng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этап-основной</a:t>
            </a:r>
            <a:r>
              <a:rPr lang="ru-RU" sz="19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(содержательный):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-внедренческий компонент;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-диагностический компонент.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222</TotalTime>
  <Words>174</Words>
  <Application>Microsoft Office PowerPoint</Application>
  <PresentationFormat>Экран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Calibri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«Мы вместе!»</vt:lpstr>
      <vt:lpstr>Актуальность </vt:lpstr>
      <vt:lpstr>Цель проекта</vt:lpstr>
      <vt:lpstr>Практическая значимость</vt:lpstr>
      <vt:lpstr>Реализация проекта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Мы вместе!»</dc:title>
  <dc:creator>Татьяна</dc:creator>
  <cp:lastModifiedBy>Психолог</cp:lastModifiedBy>
  <cp:revision>10</cp:revision>
  <dcterms:created xsi:type="dcterms:W3CDTF">2016-05-08T05:45:57Z</dcterms:created>
  <dcterms:modified xsi:type="dcterms:W3CDTF">2017-09-26T08:40:32Z</dcterms:modified>
</cp:coreProperties>
</file>