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8" r:id="rId4"/>
    <p:sldId id="266" r:id="rId5"/>
    <p:sldId id="258" r:id="rId6"/>
    <p:sldId id="256" r:id="rId7"/>
    <p:sldId id="257" r:id="rId8"/>
    <p:sldId id="259" r:id="rId9"/>
    <p:sldId id="260" r:id="rId10"/>
    <p:sldId id="261" r:id="rId11"/>
    <p:sldId id="262" r:id="rId12"/>
    <p:sldId id="263" r:id="rId13"/>
    <p:sldId id="269" r:id="rId14"/>
    <p:sldId id="264" r:id="rId15"/>
    <p:sldId id="271" r:id="rId16"/>
    <p:sldId id="272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Назовите слои кожи и их функции.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Из каких тканей состоят эти слои.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Назовите производные кожи.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848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40966"/>
          </a:xfrm>
        </p:spPr>
        <p:txBody>
          <a:bodyPr/>
          <a:lstStyle/>
          <a:p>
            <a:r>
              <a:rPr lang="ru-RU" b="1" dirty="0" smtClean="0"/>
              <a:t>Железы внешней секреции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Выводные протоки на поверхность тела :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Потовые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Слезные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Сальные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Молочные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Выводные протоки в полость тела: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Слюнные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Печень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Железы желудка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Железы кишечника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1" t="16970" r="8485" b="6869"/>
          <a:stretch/>
        </p:blipFill>
        <p:spPr bwMode="auto">
          <a:xfrm>
            <a:off x="5798291" y="2060848"/>
            <a:ext cx="3377570" cy="26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90281"/>
            <a:ext cx="4044489" cy="226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07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Железы смешанной секреции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Половые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Поджелудочная железа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46"/>
          <a:stretch/>
        </p:blipFill>
        <p:spPr bwMode="auto">
          <a:xfrm>
            <a:off x="539552" y="2924944"/>
            <a:ext cx="7620000" cy="362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1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292" y="0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Железы внутренней секреции </a:t>
            </a:r>
            <a:br>
              <a:rPr lang="ru-RU" b="1" dirty="0" smtClean="0"/>
            </a:br>
            <a:r>
              <a:rPr lang="ru-RU" b="1" dirty="0" smtClean="0"/>
              <a:t>( эндогенные)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72" y="764704"/>
            <a:ext cx="3914119" cy="561662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Гипофиз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Эпифиз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Щитовидная железа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Паращитовидная железа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Надпочечники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Тимус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2338683"/>
            <a:ext cx="6012160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49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896448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Гормоны </a:t>
            </a:r>
            <a:r>
              <a:rPr lang="ru-RU" dirty="0" smtClean="0"/>
              <a:t>– биологически </a:t>
            </a:r>
            <a:r>
              <a:rPr lang="ru-RU" dirty="0"/>
              <a:t>активные </a:t>
            </a:r>
            <a:r>
              <a:rPr lang="ru-RU" dirty="0" smtClean="0"/>
              <a:t>вещества, вырабатывающиеся </a:t>
            </a:r>
            <a:r>
              <a:rPr lang="ru-RU" dirty="0"/>
              <a:t>в </a:t>
            </a:r>
            <a:r>
              <a:rPr lang="ru-RU" dirty="0" err="1" smtClean="0"/>
              <a:t>желёзах</a:t>
            </a:r>
            <a:r>
              <a:rPr lang="ru-RU" dirty="0" smtClean="0"/>
              <a:t> </a:t>
            </a:r>
            <a:r>
              <a:rPr lang="ru-RU" dirty="0"/>
              <a:t>внутренней секреции, поступающие в кровь, связывающиеся с рецепторами клеток-мишеней и оказывающие регулирующее влияние на обмен веществ и физиологические функции.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3714750"/>
            <a:ext cx="47625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453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747915"/>
              </p:ext>
            </p:extLst>
          </p:nvPr>
        </p:nvGraphicFramePr>
        <p:xfrm>
          <a:off x="0" y="0"/>
          <a:ext cx="9144000" cy="6741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/>
                <a:gridCol w="1389856"/>
                <a:gridCol w="1828800"/>
                <a:gridCol w="1828800"/>
                <a:gridCol w="1828800"/>
              </a:tblGrid>
              <a:tr h="851294"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Синтезируемые</a:t>
                      </a:r>
                      <a:r>
                        <a:rPr lang="ru-RU" baseline="0" dirty="0" smtClean="0"/>
                        <a:t> гормоны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Влияние на организм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Болезни при нарушении</a:t>
                      </a:r>
                      <a:endParaRPr lang="ru-RU" dirty="0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1.Гипофиз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2. Эпифиз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3. Щитовидная железа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4. Паращитовидная железа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r>
                        <a:rPr lang="ru-RU" baseline="0" dirty="0" smtClean="0"/>
                        <a:t> Надпочечники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6.Тимус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7. Половые железы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6259">
                <a:tc>
                  <a:txBody>
                    <a:bodyPr/>
                    <a:lstStyle/>
                    <a:p>
                      <a:r>
                        <a:rPr lang="ru-RU" dirty="0" smtClean="0"/>
                        <a:t>8.Поджелудочная железа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0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Закрепление.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Отметьте верные и неверные утверждения.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041" y="980728"/>
            <a:ext cx="8964488" cy="568863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К железам внешней секреции относятся гипофиз и потовые железы.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/>
              <a:t>Поджелудочная железа образует инсулин.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Эндокринные железы не имеют выводных протоков.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Гормоны </a:t>
            </a:r>
            <a:r>
              <a:rPr lang="ru-RU" dirty="0"/>
              <a:t>– это биологически активные вещества, которые выделяются на поверхность тела</a:t>
            </a:r>
            <a:r>
              <a:rPr lang="ru-RU" dirty="0" smtClean="0"/>
              <a:t>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Эстрогены мужские половые гормоны, образующиеся в половых железах.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Гипофиз образует гормон роста.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Половые железы и поджелудочную железу относят к железам смешанной секреции.</a:t>
            </a: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700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Нет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211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Домашнее задание.</a:t>
            </a:r>
          </a:p>
          <a:p>
            <a:pPr marL="0" indent="0">
              <a:buNone/>
            </a:pPr>
            <a:r>
              <a:rPr lang="ru-RU" dirty="0" smtClean="0"/>
              <a:t>Заполнить таблицу. П. 44-45.</a:t>
            </a:r>
          </a:p>
          <a:p>
            <a:pPr marL="0" indent="0">
              <a:buNone/>
            </a:pPr>
            <a:r>
              <a:rPr lang="ru-RU" dirty="0" smtClean="0"/>
              <a:t>Презентации: </a:t>
            </a:r>
          </a:p>
          <a:p>
            <a:r>
              <a:rPr lang="ru-RU" dirty="0" smtClean="0"/>
              <a:t>Гигантизм и карликовость</a:t>
            </a:r>
          </a:p>
          <a:p>
            <a:r>
              <a:rPr lang="ru-RU" dirty="0" smtClean="0"/>
              <a:t>Базедова болезнь</a:t>
            </a:r>
          </a:p>
          <a:p>
            <a:r>
              <a:rPr lang="ru-RU" dirty="0" smtClean="0"/>
              <a:t>Кретинизм</a:t>
            </a:r>
          </a:p>
          <a:p>
            <a:r>
              <a:rPr lang="ru-RU" dirty="0" smtClean="0"/>
              <a:t>Сахарный </a:t>
            </a:r>
            <a:r>
              <a:rPr lang="ru-RU" dirty="0" smtClean="0"/>
              <a:t>диабет</a:t>
            </a:r>
          </a:p>
          <a:p>
            <a:r>
              <a:rPr lang="ru-RU" dirty="0" smtClean="0"/>
              <a:t>Микседема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57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Что такое эндокринная система?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686800" cy="5257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Эндокринная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система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b="1" dirty="0" smtClean="0"/>
              <a:t>совокупность</a:t>
            </a:r>
          </a:p>
          <a:p>
            <a:pPr>
              <a:buNone/>
            </a:pPr>
            <a:r>
              <a:rPr lang="ru-RU" b="1" dirty="0" smtClean="0"/>
              <a:t>органов</a:t>
            </a:r>
            <a:r>
              <a:rPr lang="ru-RU" dirty="0" smtClean="0"/>
              <a:t>, которая регулирует деятельность</a:t>
            </a:r>
          </a:p>
          <a:p>
            <a:pPr>
              <a:buNone/>
            </a:pPr>
            <a:r>
              <a:rPr lang="ru-RU" dirty="0" smtClean="0"/>
              <a:t>всех органов при помощи гормонов.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Что такое железы?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Железы </a:t>
            </a:r>
            <a:r>
              <a:rPr lang="ru-RU" dirty="0" smtClean="0"/>
              <a:t>– органы, функцией которых являются производство какого-либо вещества (секрета), играющего важную роль в организме.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734481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4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84784"/>
            <a:ext cx="8784976" cy="244827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Что такое секрет?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22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24" y="383023"/>
            <a:ext cx="9036496" cy="478539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Секрет</a:t>
            </a:r>
            <a:r>
              <a:rPr lang="ru-RU" dirty="0" smtClean="0"/>
              <a:t> – это специфические вещества, вырабатываемые железами организма  и участвующие в регуляции различных процессов </a:t>
            </a:r>
            <a:r>
              <a:rPr lang="ru-RU" dirty="0" err="1" smtClean="0"/>
              <a:t>жизнедеятельсти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97197"/>
            <a:ext cx="5940152" cy="446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0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818"/>
            <a:ext cx="9144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Тема урока : Эндокринная система. </a:t>
            </a:r>
            <a:r>
              <a:rPr lang="ru-RU" sz="6000" b="1" dirty="0" smtClean="0">
                <a:solidFill>
                  <a:srgbClr val="FF0000"/>
                </a:solidFill>
              </a:rPr>
              <a:t>Железы внешней, внутренней и смешанной секреции.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804025"/>
            <a:ext cx="4071966" cy="30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8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" t="7212" r="1818" b="12060"/>
          <a:stretch/>
        </p:blipFill>
        <p:spPr bwMode="auto">
          <a:xfrm>
            <a:off x="62346" y="332656"/>
            <a:ext cx="9071064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8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293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секрет?</vt:lpstr>
      <vt:lpstr>Презентация PowerPoint</vt:lpstr>
      <vt:lpstr>Презентация PowerPoint</vt:lpstr>
      <vt:lpstr>Презентация PowerPoint</vt:lpstr>
      <vt:lpstr>Железы внешней секреции</vt:lpstr>
      <vt:lpstr>Железы смешанной секреции</vt:lpstr>
      <vt:lpstr>Железы внутренней секреции  ( эндогенные)</vt:lpstr>
      <vt:lpstr>Презентация PowerPoint</vt:lpstr>
      <vt:lpstr>Презентация PowerPoint</vt:lpstr>
      <vt:lpstr> Закрепление. Отметьте верные и неверные утверждения.  </vt:lpstr>
      <vt:lpstr>Проверь себя!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секрет?</dc:title>
  <dc:creator>Вероника</dc:creator>
  <cp:lastModifiedBy>Вероника</cp:lastModifiedBy>
  <cp:revision>13</cp:revision>
  <dcterms:created xsi:type="dcterms:W3CDTF">2017-03-08T15:23:08Z</dcterms:created>
  <dcterms:modified xsi:type="dcterms:W3CDTF">2017-03-13T17:05:28Z</dcterms:modified>
</cp:coreProperties>
</file>