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  <p:sldId id="265" r:id="rId3"/>
    <p:sldId id="264" r:id="rId4"/>
    <p:sldId id="263" r:id="rId5"/>
    <p:sldId id="266" r:id="rId6"/>
    <p:sldId id="26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04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hyperlink" Target="http://samoydelkin.ru/wp-content/uploads/2012/02/24a281549ad9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amoydelkin.ru/wp-content/uploads/2012/02/36cfbd479090.jpg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://samoydelkin.ru/wp-content/uploads/2012/02/cfb0a9c9f156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amoydelkin.ru/wp-content/uploads/2012/02/449aa3151d54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hyperlink" Target="http://samoydelkin.ru/wp-content/uploads/2012/02/c3838e1ec1a9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/>
              <a:t>Мокрое валяние из шерсти 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857356" y="3886200"/>
            <a:ext cx="5572164" cy="914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Рисунок 7" descr="C:\Users\User\Desktop\112PHOTO\SAM_069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928802"/>
            <a:ext cx="6572296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аляние бусин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642918"/>
            <a:ext cx="185738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валяние бусин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642918"/>
            <a:ext cx="271464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мокрое валяние бусин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28794" y="3214686"/>
            <a:ext cx="378621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окрое валяние бусин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214422"/>
            <a:ext cx="3429024" cy="2776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валяние бусин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1214422"/>
            <a:ext cx="328614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сайт\112PHOTO\SAM_298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01787" y="1201340"/>
            <a:ext cx="5940425" cy="445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User\Desktop\сайт\112PHOTO\SAM_298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1201707"/>
            <a:ext cx="5940425" cy="4454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сайт\112PHOTO\SAM_298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1201707"/>
            <a:ext cx="5940425" cy="4454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</TotalTime>
  <Words>4</Words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Мокрое валяние из шерсти 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Мокрое валяние из шерсти </dc:title>
  <dc:creator>User</dc:creator>
  <cp:lastModifiedBy>User</cp:lastModifiedBy>
  <cp:revision>2</cp:revision>
  <dcterms:created xsi:type="dcterms:W3CDTF">2017-10-09T16:29:32Z</dcterms:created>
  <dcterms:modified xsi:type="dcterms:W3CDTF">2017-10-09T16:41:39Z</dcterms:modified>
</cp:coreProperties>
</file>